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2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4"/>
  </p:sldMasterIdLst>
  <p:notesMasterIdLst>
    <p:notesMasterId r:id="rId29"/>
  </p:notesMasterIdLst>
  <p:handoutMasterIdLst>
    <p:handoutMasterId r:id="rId30"/>
  </p:handoutMasterIdLst>
  <p:sldIdLst>
    <p:sldId id="1891" r:id="rId5"/>
    <p:sldId id="1916" r:id="rId6"/>
    <p:sldId id="1890" r:id="rId7"/>
    <p:sldId id="1893" r:id="rId8"/>
    <p:sldId id="1896" r:id="rId9"/>
    <p:sldId id="1914" r:id="rId10"/>
    <p:sldId id="1899" r:id="rId11"/>
    <p:sldId id="1915" r:id="rId12"/>
    <p:sldId id="1892" r:id="rId13"/>
    <p:sldId id="1897" r:id="rId14"/>
    <p:sldId id="1906" r:id="rId15"/>
    <p:sldId id="1900" r:id="rId16"/>
    <p:sldId id="1901" r:id="rId17"/>
    <p:sldId id="1902" r:id="rId18"/>
    <p:sldId id="1903" r:id="rId19"/>
    <p:sldId id="1904" r:id="rId20"/>
    <p:sldId id="1905" r:id="rId21"/>
    <p:sldId id="1907" r:id="rId22"/>
    <p:sldId id="1909" r:id="rId23"/>
    <p:sldId id="1910" r:id="rId24"/>
    <p:sldId id="1911" r:id="rId25"/>
    <p:sldId id="1908" r:id="rId26"/>
    <p:sldId id="1912" r:id="rId27"/>
    <p:sldId id="1913" r:id="rId28"/>
  </p:sldIdLst>
  <p:sldSz cx="6858000" cy="51435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Plumridge" initials="AP" lastIdx="6" clrIdx="0">
    <p:extLst>
      <p:ext uri="{19B8F6BF-5375-455C-9EA6-DF929625EA0E}">
        <p15:presenceInfo xmlns:p15="http://schemas.microsoft.com/office/powerpoint/2012/main" userId="S-1-5-21-1960408961-1801674531-725345543-29145" providerId="AD"/>
      </p:ext>
    </p:extLst>
  </p:cmAuthor>
  <p:cmAuthor id="2" name="Charlotte Yates" initials="CY" lastIdx="10" clrIdx="1">
    <p:extLst>
      <p:ext uri="{19B8F6BF-5375-455C-9EA6-DF929625EA0E}">
        <p15:presenceInfo xmlns:p15="http://schemas.microsoft.com/office/powerpoint/2012/main" userId="S-1-5-21-1960408961-1801674531-725345543-13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A"/>
    <a:srgbClr val="CFD1D2"/>
    <a:srgbClr val="003057"/>
    <a:srgbClr val="DF503D"/>
    <a:srgbClr val="002543"/>
    <a:srgbClr val="F2F2F2"/>
    <a:srgbClr val="FFB25B"/>
    <a:srgbClr val="000000"/>
    <a:srgbClr val="01A78F"/>
    <a:srgbClr val="FBD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89" autoAdjust="0"/>
    <p:restoredTop sz="96323" autoAdjust="0"/>
  </p:normalViewPr>
  <p:slideViewPr>
    <p:cSldViewPr snapToObjects="1" showGuides="1">
      <p:cViewPr varScale="1">
        <p:scale>
          <a:sx n="91" d="100"/>
          <a:sy n="91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1776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088"/>
    </p:cViewPr>
  </p:sorterViewPr>
  <p:notesViewPr>
    <p:cSldViewPr snapToObjects="1">
      <p:cViewPr varScale="1">
        <p:scale>
          <a:sx n="126" d="100"/>
          <a:sy n="126" d="100"/>
        </p:scale>
        <p:origin x="5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6275903"/>
        <c:axId val="1686274255"/>
      </c:barChart>
      <c:valAx>
        <c:axId val="168627425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5903"/>
        <c:crosses val="autoZero"/>
        <c:crossBetween val="between"/>
      </c:valAx>
      <c:catAx>
        <c:axId val="16862759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4255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108-4C4B-9637-4FED787039D7}"/>
              </c:ext>
            </c:extLst>
          </c:dPt>
          <c:dPt>
            <c:idx val="1"/>
            <c:invertIfNegative val="0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108-4C4B-9637-4FED787039D7}"/>
              </c:ext>
            </c:extLst>
          </c:dPt>
          <c:dPt>
            <c:idx val="2"/>
            <c:invertIfNegative val="0"/>
            <c:bubble3D val="0"/>
            <c:spPr>
              <a:solidFill>
                <a:srgbClr val="00A78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108-4C4B-9637-4FED787039D7}"/>
              </c:ext>
            </c:extLst>
          </c:dPt>
          <c:dPt>
            <c:idx val="3"/>
            <c:invertIfNegative val="0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108-4C4B-9637-4FED787039D7}"/>
              </c:ext>
            </c:extLst>
          </c:dPt>
          <c:dPt>
            <c:idx val="4"/>
            <c:invertIfNegative val="0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108-4C4B-9637-4FED787039D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108-4C4B-9637-4FED787039D7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6.4</c:v>
                </c:pt>
                <c:pt idx="2">
                  <c:v>5.2</c:v>
                </c:pt>
                <c:pt idx="3">
                  <c:v>4.8</c:v>
                </c:pt>
                <c:pt idx="4">
                  <c:v>3.6</c:v>
                </c:pt>
                <c:pt idx="5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108-4C4B-9637-4FED78703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52990143"/>
        <c:axId val="1653033263"/>
      </c:barChart>
      <c:valAx>
        <c:axId val="165303326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990143"/>
        <c:crosses val="autoZero"/>
        <c:crossBetween val="between"/>
      </c:valAx>
      <c:catAx>
        <c:axId val="16529901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033263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02-6140-A9AF-3C5BC3D71916}"/>
              </c:ext>
            </c:extLst>
          </c:dPt>
          <c:dPt>
            <c:idx val="1"/>
            <c:invertIfNegative val="0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02-6140-A9AF-3C5BC3D71916}"/>
              </c:ext>
            </c:extLst>
          </c:dPt>
          <c:dPt>
            <c:idx val="2"/>
            <c:invertIfNegative val="0"/>
            <c:bubble3D val="0"/>
            <c:spPr>
              <a:solidFill>
                <a:srgbClr val="00A68E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02-6140-A9AF-3C5BC3D71916}"/>
              </c:ext>
            </c:extLst>
          </c:dPt>
          <c:dPt>
            <c:idx val="3"/>
            <c:invertIfNegative val="0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C02-6140-A9AF-3C5BC3D71916}"/>
              </c:ext>
            </c:extLst>
          </c:dPt>
          <c:dPt>
            <c:idx val="4"/>
            <c:invertIfNegative val="0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C02-6140-A9AF-3C5BC3D7191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C02-6140-A9AF-3C5BC3D71916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6.4</c:v>
                </c:pt>
                <c:pt idx="2">
                  <c:v>5.2</c:v>
                </c:pt>
                <c:pt idx="3">
                  <c:v>4.8</c:v>
                </c:pt>
                <c:pt idx="4">
                  <c:v>3.6</c:v>
                </c:pt>
                <c:pt idx="5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02-6140-A9AF-3C5BC3D7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6275903"/>
        <c:axId val="1686274255"/>
      </c:barChart>
      <c:valAx>
        <c:axId val="168627425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5903"/>
        <c:crosses val="autoZero"/>
        <c:crossBetween val="between"/>
      </c:valAx>
      <c:catAx>
        <c:axId val="16862759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4255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926-C34F-86FA-26DBFC64DAFC}"/>
              </c:ext>
            </c:extLst>
          </c:dPt>
          <c:dPt>
            <c:idx val="1"/>
            <c:invertIfNegative val="0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926-C34F-86FA-26DBFC64DAFC}"/>
              </c:ext>
            </c:extLst>
          </c:dPt>
          <c:dPt>
            <c:idx val="2"/>
            <c:invertIfNegative val="0"/>
            <c:bubble3D val="0"/>
            <c:spPr>
              <a:solidFill>
                <a:srgbClr val="00A78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926-C34F-86FA-26DBFC64DAFC}"/>
              </c:ext>
            </c:extLst>
          </c:dPt>
          <c:dPt>
            <c:idx val="3"/>
            <c:invertIfNegative val="0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926-C34F-86FA-26DBFC64DAFC}"/>
              </c:ext>
            </c:extLst>
          </c:dPt>
          <c:dPt>
            <c:idx val="4"/>
            <c:invertIfNegative val="0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926-C34F-86FA-26DBFC64DAF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926-C34F-86FA-26DBFC64DAFC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6.4</c:v>
                </c:pt>
                <c:pt idx="2">
                  <c:v>5.2</c:v>
                </c:pt>
                <c:pt idx="3">
                  <c:v>4.8</c:v>
                </c:pt>
                <c:pt idx="4">
                  <c:v>3.6</c:v>
                </c:pt>
                <c:pt idx="5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926-C34F-86FA-26DBFC64D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52990143"/>
        <c:axId val="1653033263"/>
      </c:barChart>
      <c:valAx>
        <c:axId val="165303326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990143"/>
        <c:crosses val="autoZero"/>
        <c:crossBetween val="between"/>
      </c:valAx>
      <c:catAx>
        <c:axId val="16529901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033263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 Y1</c:v>
                </c:pt>
              </c:strCache>
            </c:strRef>
          </c:tx>
          <c:spPr>
            <a:ln w="19050" cap="rnd">
              <a:solidFill>
                <a:srgbClr val="5B7F95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F2-674A-8E24-80EBB97842BF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F2-674A-8E24-80EBB97842BF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F2-674A-8E24-80EBB97842BF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BF2-674A-8E24-80EBB97842BF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BF2-674A-8E24-80EBB97842BF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BF2-674A-8E24-80EBB97842BF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6.4</c:v>
                </c:pt>
                <c:pt idx="2">
                  <c:v>5.2</c:v>
                </c:pt>
                <c:pt idx="3">
                  <c:v>4.8</c:v>
                </c:pt>
                <c:pt idx="4">
                  <c:v>3.6</c:v>
                </c:pt>
                <c:pt idx="5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BF2-674A-8E24-80EBB97842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Sales Y2</c:v>
                </c:pt>
              </c:strCache>
            </c:strRef>
          </c:tx>
          <c:spPr>
            <a:ln w="19050" cap="rnd">
              <a:solidFill>
                <a:srgbClr val="E04F39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3.2</c:v>
                </c:pt>
                <c:pt idx="1">
                  <c:v>4.4000000000000004</c:v>
                </c:pt>
                <c:pt idx="2">
                  <c:v>5.6</c:v>
                </c:pt>
                <c:pt idx="3">
                  <c:v>6.8</c:v>
                </c:pt>
                <c:pt idx="4">
                  <c:v>7</c:v>
                </c:pt>
                <c:pt idx="5">
                  <c:v>8.1999999999999993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BF2-674A-8E24-80EBB97842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Sales Y3</c:v>
                </c:pt>
              </c:strCache>
            </c:strRef>
          </c:tx>
          <c:spPr>
            <a:ln w="19050" cap="rnd">
              <a:solidFill>
                <a:srgbClr val="00A78F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</c:v>
                </c:pt>
                <c:pt idx="1">
                  <c:v>5.4</c:v>
                </c:pt>
                <c:pt idx="2">
                  <c:v>5.2</c:v>
                </c:pt>
                <c:pt idx="3">
                  <c:v>6</c:v>
                </c:pt>
                <c:pt idx="4">
                  <c:v>5.2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BF2-674A-8E24-80EBB97842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Sales Y4</c:v>
                </c:pt>
              </c:strCache>
            </c:strRef>
          </c:tx>
          <c:spPr>
            <a:ln w="19050" cap="rnd">
              <a:solidFill>
                <a:srgbClr val="FBDB65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6.5</c:v>
                </c:pt>
                <c:pt idx="1">
                  <c:v>6.1</c:v>
                </c:pt>
                <c:pt idx="2">
                  <c:v>5.8</c:v>
                </c:pt>
                <c:pt idx="3">
                  <c:v>6.3</c:v>
                </c:pt>
                <c:pt idx="4">
                  <c:v>7</c:v>
                </c:pt>
                <c:pt idx="5">
                  <c:v>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BF2-674A-8E24-80EBB97842B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Sales y5</c:v>
                </c:pt>
              </c:strCache>
            </c:strRef>
          </c:tx>
          <c:spPr>
            <a:ln w="19050" cap="rnd">
              <a:solidFill>
                <a:srgbClr val="FFB25B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4.4000000000000004</c:v>
                </c:pt>
                <c:pt idx="3">
                  <c:v>4.5</c:v>
                </c:pt>
                <c:pt idx="4">
                  <c:v>4.5999999999999996</c:v>
                </c:pt>
                <c:pt idx="5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BF2-674A-8E24-80EBB97842B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Sales Y6</c:v>
                </c:pt>
              </c:strCache>
            </c:strRef>
          </c:tx>
          <c:spPr>
            <a:ln w="19050" cap="rnd">
              <a:solidFill>
                <a:schemeClr val="accent1">
                  <a:alpha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2.4</c:v>
                </c:pt>
                <c:pt idx="1">
                  <c:v>3.1</c:v>
                </c:pt>
                <c:pt idx="2">
                  <c:v>2.8</c:v>
                </c:pt>
                <c:pt idx="3">
                  <c:v>2.7</c:v>
                </c:pt>
                <c:pt idx="4">
                  <c:v>3</c:v>
                </c:pt>
                <c:pt idx="5">
                  <c:v>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BF2-674A-8E24-80EBB9784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2990143"/>
        <c:axId val="1653033263"/>
      </c:lineChart>
      <c:valAx>
        <c:axId val="1653033263"/>
        <c:scaling>
          <c:orientation val="minMax"/>
        </c:scaling>
        <c:delete val="0"/>
        <c:axPos val="l"/>
        <c:majorGridlines>
          <c:spPr>
            <a:ln w="6350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990143"/>
        <c:crosses val="autoZero"/>
        <c:crossBetween val="between"/>
      </c:valAx>
      <c:catAx>
        <c:axId val="16529901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033263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 Y1</c:v>
                </c:pt>
              </c:strCache>
            </c:strRef>
          </c:tx>
          <c:spPr>
            <a:ln w="19050" cap="rnd">
              <a:solidFill>
                <a:srgbClr val="5B7F95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19D-9F4D-BC0E-33C0A27A483D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19D-9F4D-BC0E-33C0A27A483D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19D-9F4D-BC0E-33C0A27A483D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19D-9F4D-BC0E-33C0A27A483D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19D-9F4D-BC0E-33C0A27A483D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5B7F95">
                    <a:alpha val="85000"/>
                  </a:srgbClr>
                </a:solidFill>
                <a:round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19D-9F4D-BC0E-33C0A27A483D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6.4</c:v>
                </c:pt>
                <c:pt idx="2">
                  <c:v>5.2</c:v>
                </c:pt>
                <c:pt idx="3">
                  <c:v>4.8</c:v>
                </c:pt>
                <c:pt idx="4">
                  <c:v>3.6</c:v>
                </c:pt>
                <c:pt idx="5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19D-9F4D-BC0E-33C0A27A48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Sales Y2</c:v>
                </c:pt>
              </c:strCache>
            </c:strRef>
          </c:tx>
          <c:spPr>
            <a:ln w="19050" cap="rnd">
              <a:solidFill>
                <a:srgbClr val="E04F39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3.2</c:v>
                </c:pt>
                <c:pt idx="1">
                  <c:v>4.4000000000000004</c:v>
                </c:pt>
                <c:pt idx="2">
                  <c:v>5.6</c:v>
                </c:pt>
                <c:pt idx="3">
                  <c:v>6.8</c:v>
                </c:pt>
                <c:pt idx="4">
                  <c:v>7</c:v>
                </c:pt>
                <c:pt idx="5">
                  <c:v>8.1999999999999993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D19D-9F4D-BC0E-33C0A27A48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Sales Y3</c:v>
                </c:pt>
              </c:strCache>
            </c:strRef>
          </c:tx>
          <c:spPr>
            <a:ln w="19050" cap="rnd">
              <a:solidFill>
                <a:srgbClr val="00A78F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</c:v>
                </c:pt>
                <c:pt idx="1">
                  <c:v>5.4</c:v>
                </c:pt>
                <c:pt idx="2">
                  <c:v>5.2</c:v>
                </c:pt>
                <c:pt idx="3">
                  <c:v>6</c:v>
                </c:pt>
                <c:pt idx="4">
                  <c:v>5.2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D19D-9F4D-BC0E-33C0A27A483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Sales Y4</c:v>
                </c:pt>
              </c:strCache>
            </c:strRef>
          </c:tx>
          <c:spPr>
            <a:ln w="19050" cap="rnd">
              <a:solidFill>
                <a:srgbClr val="FBDB65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6.5</c:v>
                </c:pt>
                <c:pt idx="1">
                  <c:v>6.1</c:v>
                </c:pt>
                <c:pt idx="2">
                  <c:v>5.8</c:v>
                </c:pt>
                <c:pt idx="3">
                  <c:v>6.3</c:v>
                </c:pt>
                <c:pt idx="4">
                  <c:v>7</c:v>
                </c:pt>
                <c:pt idx="5">
                  <c:v>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19D-9F4D-BC0E-33C0A27A483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Sales y5</c:v>
                </c:pt>
              </c:strCache>
            </c:strRef>
          </c:tx>
          <c:spPr>
            <a:ln w="19050" cap="rnd">
              <a:solidFill>
                <a:srgbClr val="FFB25B">
                  <a:alpha val="8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4.4000000000000004</c:v>
                </c:pt>
                <c:pt idx="3">
                  <c:v>4.5</c:v>
                </c:pt>
                <c:pt idx="4">
                  <c:v>4.5999999999999996</c:v>
                </c:pt>
                <c:pt idx="5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D19D-9F4D-BC0E-33C0A27A483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Sales Y6</c:v>
                </c:pt>
              </c:strCache>
            </c:strRef>
          </c:tx>
          <c:spPr>
            <a:ln w="19050" cap="rnd">
              <a:solidFill>
                <a:schemeClr val="accent1">
                  <a:alpha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2.4</c:v>
                </c:pt>
                <c:pt idx="1">
                  <c:v>3.1</c:v>
                </c:pt>
                <c:pt idx="2">
                  <c:v>2.8</c:v>
                </c:pt>
                <c:pt idx="3">
                  <c:v>2.7</c:v>
                </c:pt>
                <c:pt idx="4">
                  <c:v>3</c:v>
                </c:pt>
                <c:pt idx="5">
                  <c:v>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D19D-9F4D-BC0E-33C0A27A48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6275903"/>
        <c:axId val="1686274255"/>
      </c:lineChart>
      <c:valAx>
        <c:axId val="1686274255"/>
        <c:scaling>
          <c:orientation val="minMax"/>
        </c:scaling>
        <c:delete val="0"/>
        <c:axPos val="l"/>
        <c:majorGridlines>
          <c:spPr>
            <a:ln w="6350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5903"/>
        <c:crosses val="autoZero"/>
        <c:crossBetween val="between"/>
      </c:valAx>
      <c:catAx>
        <c:axId val="16862759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4255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86275903"/>
        <c:axId val="1686274255"/>
      </c:barChart>
      <c:valAx>
        <c:axId val="168627425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5903"/>
        <c:crosses val="autoZero"/>
        <c:crossBetween val="between"/>
      </c:valAx>
      <c:catAx>
        <c:axId val="16862759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274255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52990143"/>
        <c:axId val="1653033263"/>
      </c:barChart>
      <c:valAx>
        <c:axId val="165303326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990143"/>
        <c:crosses val="autoZero"/>
        <c:crossBetween val="between"/>
      </c:valAx>
      <c:catAx>
        <c:axId val="16529901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033263"/>
        <c:crosses val="autoZero"/>
        <c:auto val="0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38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84-514E-92E2-3B0F685C89EB}"/>
              </c:ext>
            </c:extLst>
          </c:dPt>
          <c:dPt>
            <c:idx val="1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884-514E-92E2-3B0F685C89EB}"/>
              </c:ext>
            </c:extLst>
          </c:dPt>
          <c:dPt>
            <c:idx val="2"/>
            <c:bubble3D val="0"/>
            <c:spPr>
              <a:solidFill>
                <a:srgbClr val="00A78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884-514E-92E2-3B0F685C89EB}"/>
              </c:ext>
            </c:extLst>
          </c:dPt>
          <c:dPt>
            <c:idx val="3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884-514E-92E2-3B0F685C89EB}"/>
              </c:ext>
            </c:extLst>
          </c:dPt>
          <c:dPt>
            <c:idx val="4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884-514E-92E2-3B0F685C89EB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884-514E-92E2-3B0F685C89EB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7.6</c:v>
                </c:pt>
                <c:pt idx="2">
                  <c:v>6.4</c:v>
                </c:pt>
                <c:pt idx="3">
                  <c:v>5.2</c:v>
                </c:pt>
                <c:pt idx="4">
                  <c:v>4</c:v>
                </c:pt>
                <c:pt idx="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884-514E-92E2-3B0F685C89E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FD-6948-892A-8E4ECC994D3B}"/>
              </c:ext>
            </c:extLst>
          </c:dPt>
          <c:dPt>
            <c:idx val="1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FD-6948-892A-8E4ECC994D3B}"/>
              </c:ext>
            </c:extLst>
          </c:dPt>
          <c:dPt>
            <c:idx val="2"/>
            <c:bubble3D val="0"/>
            <c:spPr>
              <a:solidFill>
                <a:srgbClr val="00A78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FD-6948-892A-8E4ECC994D3B}"/>
              </c:ext>
            </c:extLst>
          </c:dPt>
          <c:dPt>
            <c:idx val="3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5FD-6948-892A-8E4ECC994D3B}"/>
              </c:ext>
            </c:extLst>
          </c:dPt>
          <c:dPt>
            <c:idx val="4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5FD-6948-892A-8E4ECC994D3B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5FD-6948-892A-8E4ECC994D3B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7.6</c:v>
                </c:pt>
                <c:pt idx="2">
                  <c:v>6.4</c:v>
                </c:pt>
                <c:pt idx="3">
                  <c:v>5.2</c:v>
                </c:pt>
                <c:pt idx="4">
                  <c:v>4</c:v>
                </c:pt>
                <c:pt idx="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5FD-6948-892A-8E4ECC994D3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D1B-F242-8285-56847E1D41F7}"/>
              </c:ext>
            </c:extLst>
          </c:dPt>
          <c:dPt>
            <c:idx val="1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1B-F242-8285-56847E1D41F7}"/>
              </c:ext>
            </c:extLst>
          </c:dPt>
          <c:dPt>
            <c:idx val="2"/>
            <c:bubble3D val="0"/>
            <c:spPr>
              <a:solidFill>
                <a:srgbClr val="00A78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D1B-F242-8285-56847E1D41F7}"/>
              </c:ext>
            </c:extLst>
          </c:dPt>
          <c:dPt>
            <c:idx val="3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D1B-F242-8285-56847E1D41F7}"/>
              </c:ext>
            </c:extLst>
          </c:dPt>
          <c:dPt>
            <c:idx val="4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D1B-F242-8285-56847E1D41F7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D1B-F242-8285-56847E1D41F7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7.6</c:v>
                </c:pt>
                <c:pt idx="2">
                  <c:v>6.4</c:v>
                </c:pt>
                <c:pt idx="3">
                  <c:v>5.2</c:v>
                </c:pt>
                <c:pt idx="4">
                  <c:v>4</c:v>
                </c:pt>
                <c:pt idx="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D1B-F242-8285-56847E1D41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9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5B7F9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7B0-AD49-B4F2-67B8480713EF}"/>
              </c:ext>
            </c:extLst>
          </c:dPt>
          <c:dPt>
            <c:idx val="1"/>
            <c:bubble3D val="0"/>
            <c:spPr>
              <a:solidFill>
                <a:srgbClr val="E04F39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7B0-AD49-B4F2-67B8480713EF}"/>
              </c:ext>
            </c:extLst>
          </c:dPt>
          <c:dPt>
            <c:idx val="2"/>
            <c:bubble3D val="0"/>
            <c:spPr>
              <a:solidFill>
                <a:srgbClr val="00A68E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7B0-AD49-B4F2-67B8480713EF}"/>
              </c:ext>
            </c:extLst>
          </c:dPt>
          <c:dPt>
            <c:idx val="3"/>
            <c:bubble3D val="0"/>
            <c:spPr>
              <a:solidFill>
                <a:srgbClr val="FBDB6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7B0-AD49-B4F2-67B8480713EF}"/>
              </c:ext>
            </c:extLst>
          </c:dPt>
          <c:dPt>
            <c:idx val="4"/>
            <c:bubble3D val="0"/>
            <c:spPr>
              <a:solidFill>
                <a:srgbClr val="FFB25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7B0-AD49-B4F2-67B8480713E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7B0-AD49-B4F2-67B8480713EF}"/>
              </c:ext>
            </c:extLst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7.6</c:v>
                </c:pt>
                <c:pt idx="2">
                  <c:v>6.4</c:v>
                </c:pt>
                <c:pt idx="3">
                  <c:v>5.2</c:v>
                </c:pt>
                <c:pt idx="4">
                  <c:v>4</c:v>
                </c:pt>
                <c:pt idx="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B0-AD49-B4F2-67B8480713E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38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28T16:51:12.505" idx="8">
    <p:pos x="1610" y="2785"/>
    <p:text>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28T17:06:40.083" idx="10">
    <p:pos x="1226" y="188"/>
    <p:text>Make more detailed on what next, too high level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3.png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3.png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3894E-D915-46C5-B3FB-4FF95AE03899}" type="doc">
      <dgm:prSet loTypeId="urn:microsoft.com/office/officeart/2005/8/layout/hierarchy4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092CEBC-7F02-47B0-AC18-0230D1C51F11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B5A2146-8983-4DB2-AC4B-C517451DB75A}" type="parTrans" cxnId="{3C4AAE1A-8A8D-4367-95D6-383BE89E6BAF}">
      <dgm:prSet/>
      <dgm:spPr/>
      <dgm:t>
        <a:bodyPr/>
        <a:lstStyle/>
        <a:p>
          <a:endParaRPr lang="en-US"/>
        </a:p>
      </dgm:t>
    </dgm:pt>
    <dgm:pt modelId="{841F2B8C-9F29-4326-A77C-0DE119E4268A}" type="sibTrans" cxnId="{3C4AAE1A-8A8D-4367-95D6-383BE89E6BAF}">
      <dgm:prSet/>
      <dgm:spPr/>
      <dgm:t>
        <a:bodyPr/>
        <a:lstStyle/>
        <a:p>
          <a:endParaRPr lang="en-US"/>
        </a:p>
      </dgm:t>
    </dgm:pt>
    <dgm:pt modelId="{CC26A2A0-6703-40F1-A384-4158E2076FF4}">
      <dgm:prSet phldrT="[Text]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Priorities and decision making</a:t>
          </a:r>
          <a:endParaRPr lang="en-US" b="1" dirty="0">
            <a:solidFill>
              <a:schemeClr val="bg1"/>
            </a:solidFill>
          </a:endParaRPr>
        </a:p>
      </dgm:t>
    </dgm:pt>
    <dgm:pt modelId="{3D3D5F90-F882-43E1-B853-4196D5F08527}" type="parTrans" cxnId="{781DC675-794D-497D-8A5D-63FAFBB6E4EE}">
      <dgm:prSet/>
      <dgm:spPr/>
      <dgm:t>
        <a:bodyPr/>
        <a:lstStyle/>
        <a:p>
          <a:endParaRPr lang="en-US"/>
        </a:p>
      </dgm:t>
    </dgm:pt>
    <dgm:pt modelId="{BBA95DFB-B04B-4D44-BAEC-6DCF41B1648E}" type="sibTrans" cxnId="{781DC675-794D-497D-8A5D-63FAFBB6E4EE}">
      <dgm:prSet/>
      <dgm:spPr/>
      <dgm:t>
        <a:bodyPr/>
        <a:lstStyle/>
        <a:p>
          <a:endParaRPr lang="en-US"/>
        </a:p>
      </dgm:t>
    </dgm:pt>
    <dgm:pt modelId="{850FC63B-1C3A-4D02-BF52-C6DE000ECE89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Technical</a:t>
          </a:r>
          <a:endParaRPr lang="en-US" b="1" dirty="0">
            <a:solidFill>
              <a:schemeClr val="bg1"/>
            </a:solidFill>
          </a:endParaRPr>
        </a:p>
      </dgm:t>
    </dgm:pt>
    <dgm:pt modelId="{761246AE-E85D-4F79-8369-E45CC041B4DF}" type="parTrans" cxnId="{9EB85EA2-F4F5-4C1B-A10D-2CBE2922BA53}">
      <dgm:prSet/>
      <dgm:spPr/>
      <dgm:t>
        <a:bodyPr/>
        <a:lstStyle/>
        <a:p>
          <a:endParaRPr lang="en-US"/>
        </a:p>
      </dgm:t>
    </dgm:pt>
    <dgm:pt modelId="{CE6367B0-CC92-43CF-924B-666580CA98A4}" type="sibTrans" cxnId="{9EB85EA2-F4F5-4C1B-A10D-2CBE2922BA53}">
      <dgm:prSet/>
      <dgm:spPr/>
      <dgm:t>
        <a:bodyPr/>
        <a:lstStyle/>
        <a:p>
          <a:endParaRPr lang="en-US"/>
        </a:p>
      </dgm:t>
    </dgm:pt>
    <dgm:pt modelId="{9B7AEEDC-DC01-4A9D-B490-A4295ED1EB6B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Unified decision logs</a:t>
          </a:r>
        </a:p>
        <a:p>
          <a:r>
            <a:rPr lang="en-US" sz="800" dirty="0" smtClean="0"/>
            <a:t>Suitable platform</a:t>
          </a:r>
          <a:endParaRPr lang="en-US" sz="800" dirty="0"/>
        </a:p>
      </dgm:t>
    </dgm:pt>
    <dgm:pt modelId="{2570F73E-AA74-44C5-AF7F-CC48888EEE50}" type="parTrans" cxnId="{A5144E54-51F6-4F49-ACDF-E462B811151D}">
      <dgm:prSet/>
      <dgm:spPr/>
      <dgm:t>
        <a:bodyPr/>
        <a:lstStyle/>
        <a:p>
          <a:endParaRPr lang="en-US"/>
        </a:p>
      </dgm:t>
    </dgm:pt>
    <dgm:pt modelId="{CA960FF5-5E56-47D9-8848-2AF2A8B9828B}" type="sibTrans" cxnId="{A5144E54-51F6-4F49-ACDF-E462B811151D}">
      <dgm:prSet/>
      <dgm:spPr/>
      <dgm:t>
        <a:bodyPr/>
        <a:lstStyle/>
        <a:p>
          <a:endParaRPr lang="en-US"/>
        </a:p>
      </dgm:t>
    </dgm:pt>
    <dgm:pt modelId="{4454CAB3-8722-44DF-AFDC-9A03F440ECDB}">
      <dgm:prSet phldrT="[Text]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No standard approach</a:t>
          </a:r>
          <a:endParaRPr lang="en-US" b="1" dirty="0">
            <a:solidFill>
              <a:schemeClr val="bg1"/>
            </a:solidFill>
          </a:endParaRPr>
        </a:p>
      </dgm:t>
    </dgm:pt>
    <dgm:pt modelId="{954D28A9-FEBB-41D4-ABE6-EF4942FB86FD}" type="parTrans" cxnId="{7F20A953-731B-4E98-A9B1-CE06613B805A}">
      <dgm:prSet/>
      <dgm:spPr/>
      <dgm:t>
        <a:bodyPr/>
        <a:lstStyle/>
        <a:p>
          <a:endParaRPr lang="en-US"/>
        </a:p>
      </dgm:t>
    </dgm:pt>
    <dgm:pt modelId="{1529EF1F-524C-4613-987D-861531666B94}" type="sibTrans" cxnId="{7F20A953-731B-4E98-A9B1-CE06613B805A}">
      <dgm:prSet/>
      <dgm:spPr/>
      <dgm:t>
        <a:bodyPr/>
        <a:lstStyle/>
        <a:p>
          <a:endParaRPr lang="en-US"/>
        </a:p>
      </dgm:t>
    </dgm:pt>
    <dgm:pt modelId="{A910D17F-7E24-41E3-94DC-67422595D0CB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Structural</a:t>
          </a:r>
          <a:endParaRPr lang="en-US" b="1" dirty="0">
            <a:solidFill>
              <a:schemeClr val="bg1"/>
            </a:solidFill>
          </a:endParaRPr>
        </a:p>
      </dgm:t>
    </dgm:pt>
    <dgm:pt modelId="{AE371493-1A67-4B75-AAA4-068A0BF66D38}" type="parTrans" cxnId="{0AE40B16-B9FE-42DE-A661-998E928762F2}">
      <dgm:prSet/>
      <dgm:spPr/>
      <dgm:t>
        <a:bodyPr/>
        <a:lstStyle/>
        <a:p>
          <a:endParaRPr lang="en-US"/>
        </a:p>
      </dgm:t>
    </dgm:pt>
    <dgm:pt modelId="{68CDC071-E4F6-43F3-9570-796A9AA0BA9D}" type="sibTrans" cxnId="{0AE40B16-B9FE-42DE-A661-998E928762F2}">
      <dgm:prSet/>
      <dgm:spPr/>
      <dgm:t>
        <a:bodyPr/>
        <a:lstStyle/>
        <a:p>
          <a:endParaRPr lang="en-US"/>
        </a:p>
      </dgm:t>
    </dgm:pt>
    <dgm:pt modelId="{18E5AFD9-6505-49EB-84AC-199C09EF807F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Duplication of collection points</a:t>
          </a:r>
          <a:endParaRPr lang="en-US" sz="800" dirty="0"/>
        </a:p>
      </dgm:t>
    </dgm:pt>
    <dgm:pt modelId="{1639AEF1-BEDD-4862-873C-7DCE6825F499}" type="parTrans" cxnId="{7D20D88A-E986-47D5-BAD3-63F7D65A7FEA}">
      <dgm:prSet/>
      <dgm:spPr/>
      <dgm:t>
        <a:bodyPr/>
        <a:lstStyle/>
        <a:p>
          <a:endParaRPr lang="en-US"/>
        </a:p>
      </dgm:t>
    </dgm:pt>
    <dgm:pt modelId="{171EC3B8-AB67-4A29-A55B-5A0B11C6FA3B}" type="sibTrans" cxnId="{7D20D88A-E986-47D5-BAD3-63F7D65A7FEA}">
      <dgm:prSet/>
      <dgm:spPr/>
      <dgm:t>
        <a:bodyPr/>
        <a:lstStyle/>
        <a:p>
          <a:endParaRPr lang="en-US"/>
        </a:p>
      </dgm:t>
    </dgm:pt>
    <dgm:pt modelId="{5E797C98-C7F6-4565-8A92-AF4A946D1CE6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1100" b="1" dirty="0" smtClean="0">
              <a:solidFill>
                <a:schemeClr val="bg1"/>
              </a:solidFill>
            </a:rPr>
            <a:t>Data collection</a:t>
          </a:r>
          <a:endParaRPr lang="en-US" sz="1100" b="1" dirty="0">
            <a:solidFill>
              <a:schemeClr val="bg1"/>
            </a:solidFill>
          </a:endParaRPr>
        </a:p>
      </dgm:t>
    </dgm:pt>
    <dgm:pt modelId="{F3995774-2B74-4FED-AA00-ED4526837834}" type="parTrans" cxnId="{6C0FDF53-CCEC-47C1-9DA4-8F185D4C4175}">
      <dgm:prSet/>
      <dgm:spPr/>
      <dgm:t>
        <a:bodyPr/>
        <a:lstStyle/>
        <a:p>
          <a:endParaRPr lang="en-US"/>
        </a:p>
      </dgm:t>
    </dgm:pt>
    <dgm:pt modelId="{2B7249A3-E673-43EA-B1A3-892BB5F6A871}" type="sibTrans" cxnId="{6C0FDF53-CCEC-47C1-9DA4-8F185D4C4175}">
      <dgm:prSet/>
      <dgm:spPr/>
      <dgm:t>
        <a:bodyPr/>
        <a:lstStyle/>
        <a:p>
          <a:endParaRPr lang="en-US"/>
        </a:p>
      </dgm:t>
    </dgm:pt>
    <dgm:pt modelId="{73229704-81BA-4933-96E9-71BDE0C0408B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1100" b="1" dirty="0" smtClean="0">
              <a:solidFill>
                <a:schemeClr val="bg1"/>
              </a:solidFill>
            </a:rPr>
            <a:t>Tech gap</a:t>
          </a:r>
          <a:endParaRPr lang="en-US" sz="1100" b="1" dirty="0">
            <a:solidFill>
              <a:schemeClr val="bg1"/>
            </a:solidFill>
          </a:endParaRPr>
        </a:p>
      </dgm:t>
    </dgm:pt>
    <dgm:pt modelId="{C5B2B05E-BA7A-4308-A197-3DFA8B3CF578}" type="parTrans" cxnId="{07319647-A2B1-46C9-9D51-828CCFC3B015}">
      <dgm:prSet/>
      <dgm:spPr/>
      <dgm:t>
        <a:bodyPr/>
        <a:lstStyle/>
        <a:p>
          <a:endParaRPr lang="en-US"/>
        </a:p>
      </dgm:t>
    </dgm:pt>
    <dgm:pt modelId="{EF8BCB6B-830D-4B07-ABA6-2D2A3283417A}" type="sibTrans" cxnId="{07319647-A2B1-46C9-9D51-828CCFC3B015}">
      <dgm:prSet/>
      <dgm:spPr/>
      <dgm:t>
        <a:bodyPr/>
        <a:lstStyle/>
        <a:p>
          <a:endParaRPr lang="en-US"/>
        </a:p>
      </dgm:t>
    </dgm:pt>
    <dgm:pt modelId="{AA4CE060-A824-47B1-9BDC-874B5FA2464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Non-communicating software</a:t>
          </a:r>
        </a:p>
      </dgm:t>
    </dgm:pt>
    <dgm:pt modelId="{07305A23-054C-4FB5-B66F-AD33F1552AEA}" type="parTrans" cxnId="{2A59C63A-42DE-4327-9929-276BAC023EBE}">
      <dgm:prSet/>
      <dgm:spPr/>
      <dgm:t>
        <a:bodyPr/>
        <a:lstStyle/>
        <a:p>
          <a:endParaRPr lang="en-US"/>
        </a:p>
      </dgm:t>
    </dgm:pt>
    <dgm:pt modelId="{A7C224C1-3CDC-4695-82E5-57FEF1B5F66B}" type="sibTrans" cxnId="{2A59C63A-42DE-4327-9929-276BAC023EBE}">
      <dgm:prSet/>
      <dgm:spPr/>
      <dgm:t>
        <a:bodyPr/>
        <a:lstStyle/>
        <a:p>
          <a:endParaRPr lang="en-US"/>
        </a:p>
      </dgm:t>
    </dgm:pt>
    <dgm:pt modelId="{06B57EF7-8D41-471E-9428-7BA6B5B3BA9B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Lack of templates</a:t>
          </a:r>
          <a:endParaRPr lang="en-US" sz="800" dirty="0"/>
        </a:p>
      </dgm:t>
    </dgm:pt>
    <dgm:pt modelId="{568838C5-D140-4C25-BB1C-C5F88CB8FBE3}" type="parTrans" cxnId="{7D4CC118-AFA8-4C15-ADA1-6EDF208F1BA9}">
      <dgm:prSet/>
      <dgm:spPr/>
      <dgm:t>
        <a:bodyPr/>
        <a:lstStyle/>
        <a:p>
          <a:endParaRPr lang="en-US"/>
        </a:p>
      </dgm:t>
    </dgm:pt>
    <dgm:pt modelId="{39629086-8A69-4A22-805F-9BE47AD32DD1}" type="sibTrans" cxnId="{7D4CC118-AFA8-4C15-ADA1-6EDF208F1BA9}">
      <dgm:prSet/>
      <dgm:spPr/>
      <dgm:t>
        <a:bodyPr/>
        <a:lstStyle/>
        <a:p>
          <a:endParaRPr lang="en-US"/>
        </a:p>
      </dgm:t>
    </dgm:pt>
    <dgm:pt modelId="{B05CEFF8-3951-4C8D-99E7-D5665E1550F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No software to capture skills</a:t>
          </a:r>
        </a:p>
      </dgm:t>
    </dgm:pt>
    <dgm:pt modelId="{89E1CC8F-68EF-460E-92CF-F283300E2938}" type="parTrans" cxnId="{1A460CA3-80D7-49E4-A6CC-BDA670B4CB14}">
      <dgm:prSet/>
      <dgm:spPr/>
      <dgm:t>
        <a:bodyPr/>
        <a:lstStyle/>
        <a:p>
          <a:endParaRPr lang="en-US"/>
        </a:p>
      </dgm:t>
    </dgm:pt>
    <dgm:pt modelId="{06AAC6FC-8A58-420D-95A5-BF62B843A2CA}" type="sibTrans" cxnId="{1A460CA3-80D7-49E4-A6CC-BDA670B4CB14}">
      <dgm:prSet/>
      <dgm:spPr/>
      <dgm:t>
        <a:bodyPr/>
        <a:lstStyle/>
        <a:p>
          <a:endParaRPr lang="en-US"/>
        </a:p>
      </dgm:t>
    </dgm:pt>
    <dgm:pt modelId="{B22AE9F7-9574-44E1-B3EF-613D718BF09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Scenario planning not supported</a:t>
          </a:r>
          <a:endParaRPr lang="en-US" sz="800" dirty="0"/>
        </a:p>
      </dgm:t>
    </dgm:pt>
    <dgm:pt modelId="{DFCD8B88-C0EE-4984-8D41-5A3084B36663}" type="parTrans" cxnId="{738BFD53-800B-4FD4-B21D-427F5A062F97}">
      <dgm:prSet/>
      <dgm:spPr/>
      <dgm:t>
        <a:bodyPr/>
        <a:lstStyle/>
        <a:p>
          <a:endParaRPr lang="en-US"/>
        </a:p>
      </dgm:t>
    </dgm:pt>
    <dgm:pt modelId="{99B7AB88-C67B-4AA0-8F39-B980ABC848A9}" type="sibTrans" cxnId="{738BFD53-800B-4FD4-B21D-427F5A062F97}">
      <dgm:prSet/>
      <dgm:spPr/>
      <dgm:t>
        <a:bodyPr/>
        <a:lstStyle/>
        <a:p>
          <a:endParaRPr lang="en-US"/>
        </a:p>
      </dgm:t>
    </dgm:pt>
    <dgm:pt modelId="{22D5F8EE-748E-458C-B6EA-BFD2A961244B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Procedural</a:t>
          </a:r>
          <a:endParaRPr lang="en-US" b="1" dirty="0">
            <a:solidFill>
              <a:schemeClr val="bg1"/>
            </a:solidFill>
          </a:endParaRPr>
        </a:p>
      </dgm:t>
    </dgm:pt>
    <dgm:pt modelId="{EA7E1130-A7E1-4C62-9B09-4D3DED4A3FBF}" type="parTrans" cxnId="{4D13CCC4-6524-4402-8CF3-E29211A0C6AF}">
      <dgm:prSet/>
      <dgm:spPr/>
      <dgm:t>
        <a:bodyPr/>
        <a:lstStyle/>
        <a:p>
          <a:endParaRPr lang="en-US"/>
        </a:p>
      </dgm:t>
    </dgm:pt>
    <dgm:pt modelId="{86B1A511-86B9-424F-86E8-C8EC91E78E4E}" type="sibTrans" cxnId="{4D13CCC4-6524-4402-8CF3-E29211A0C6AF}">
      <dgm:prSet/>
      <dgm:spPr/>
      <dgm:t>
        <a:bodyPr/>
        <a:lstStyle/>
        <a:p>
          <a:endParaRPr lang="en-US"/>
        </a:p>
      </dgm:t>
    </dgm:pt>
    <dgm:pt modelId="{3ED90293-C34D-4F78-8DF2-592FB656582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Lack of process</a:t>
          </a:r>
        </a:p>
        <a:p>
          <a:r>
            <a:rPr lang="en-US" sz="800" dirty="0" smtClean="0"/>
            <a:t>Consensus driven</a:t>
          </a:r>
          <a:endParaRPr lang="en-US" sz="800" dirty="0"/>
        </a:p>
      </dgm:t>
    </dgm:pt>
    <dgm:pt modelId="{6926F598-4FCA-453F-A98A-91C8245B3B94}" type="parTrans" cxnId="{DAC791DC-9034-4219-9523-ED27A998E533}">
      <dgm:prSet/>
      <dgm:spPr/>
      <dgm:t>
        <a:bodyPr/>
        <a:lstStyle/>
        <a:p>
          <a:endParaRPr lang="en-US"/>
        </a:p>
      </dgm:t>
    </dgm:pt>
    <dgm:pt modelId="{8B021E75-69D1-447F-86F7-54125B2A35E8}" type="sibTrans" cxnId="{DAC791DC-9034-4219-9523-ED27A998E533}">
      <dgm:prSet/>
      <dgm:spPr/>
      <dgm:t>
        <a:bodyPr/>
        <a:lstStyle/>
        <a:p>
          <a:endParaRPr lang="en-US"/>
        </a:p>
      </dgm:t>
    </dgm:pt>
    <dgm:pt modelId="{6D117B68-0597-4080-AA43-460DF1836B4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No defined processes</a:t>
          </a:r>
          <a:endParaRPr lang="en-US" sz="800" dirty="0"/>
        </a:p>
      </dgm:t>
    </dgm:pt>
    <dgm:pt modelId="{F0313D30-C4A9-4ED3-A9EC-9E46EF2DE1CD}" type="parTrans" cxnId="{E942A256-F44D-4117-B0FD-33A7911D6958}">
      <dgm:prSet/>
      <dgm:spPr/>
      <dgm:t>
        <a:bodyPr/>
        <a:lstStyle/>
        <a:p>
          <a:endParaRPr lang="en-US"/>
        </a:p>
      </dgm:t>
    </dgm:pt>
    <dgm:pt modelId="{ADCE5E8F-8ED4-4939-8BD3-186D658D2A70}" type="sibTrans" cxnId="{E942A256-F44D-4117-B0FD-33A7911D6958}">
      <dgm:prSet/>
      <dgm:spPr/>
      <dgm:t>
        <a:bodyPr/>
        <a:lstStyle/>
        <a:p>
          <a:endParaRPr lang="en-US"/>
        </a:p>
      </dgm:t>
    </dgm:pt>
    <dgm:pt modelId="{C3ECE856-36D2-4E30-B1EB-4491328AEFF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Context Switching</a:t>
          </a:r>
        </a:p>
        <a:p>
          <a:r>
            <a:rPr lang="en-US" sz="800" dirty="0" smtClean="0"/>
            <a:t>Excess projects/specialist ratio</a:t>
          </a:r>
          <a:endParaRPr lang="en-US" sz="800" dirty="0"/>
        </a:p>
      </dgm:t>
    </dgm:pt>
    <dgm:pt modelId="{BC1C4803-603A-4F6A-8BCC-44265FC73D7A}" type="parTrans" cxnId="{6AC5C479-DBE3-4552-98D5-E4B415431615}">
      <dgm:prSet/>
      <dgm:spPr/>
      <dgm:t>
        <a:bodyPr/>
        <a:lstStyle/>
        <a:p>
          <a:endParaRPr lang="en-US"/>
        </a:p>
      </dgm:t>
    </dgm:pt>
    <dgm:pt modelId="{2F54A194-9312-4A61-BC27-63A88301F3DA}" type="sibTrans" cxnId="{6AC5C479-DBE3-4552-98D5-E4B415431615}">
      <dgm:prSet/>
      <dgm:spPr/>
      <dgm:t>
        <a:bodyPr/>
        <a:lstStyle/>
        <a:p>
          <a:endParaRPr lang="en-US"/>
        </a:p>
      </dgm:t>
    </dgm:pt>
    <dgm:pt modelId="{959B67F2-7E42-4CAD-ADE6-3A76D1AC64CA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Bottleneck in data processing (“Tom’s report”)</a:t>
          </a:r>
          <a:endParaRPr lang="en-US" sz="800" dirty="0"/>
        </a:p>
      </dgm:t>
    </dgm:pt>
    <dgm:pt modelId="{7EBEFDA3-5B50-44B4-8F0E-677FFA41EB5E}" type="parTrans" cxnId="{00A5D53C-AF39-4D43-8D31-103E30CB7AC7}">
      <dgm:prSet/>
      <dgm:spPr/>
      <dgm:t>
        <a:bodyPr/>
        <a:lstStyle/>
        <a:p>
          <a:endParaRPr lang="en-US"/>
        </a:p>
      </dgm:t>
    </dgm:pt>
    <dgm:pt modelId="{83700DFC-D194-422B-896C-E9FFC76D8ED1}" type="sibTrans" cxnId="{00A5D53C-AF39-4D43-8D31-103E30CB7AC7}">
      <dgm:prSet/>
      <dgm:spPr/>
      <dgm:t>
        <a:bodyPr/>
        <a:lstStyle/>
        <a:p>
          <a:endParaRPr lang="en-US"/>
        </a:p>
      </dgm:t>
    </dgm:pt>
    <dgm:pt modelId="{DD6275CE-B360-4D17-AD3A-1276C549784A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Behavioural</a:t>
          </a:r>
          <a:endParaRPr lang="en-US" b="1" dirty="0">
            <a:solidFill>
              <a:schemeClr val="bg1"/>
            </a:solidFill>
          </a:endParaRPr>
        </a:p>
      </dgm:t>
    </dgm:pt>
    <dgm:pt modelId="{41FBA86B-2A48-4485-B1AA-99A1E0C2441C}" type="parTrans" cxnId="{0C594B70-0CD8-4C5F-9EAF-E8D317276212}">
      <dgm:prSet/>
      <dgm:spPr/>
      <dgm:t>
        <a:bodyPr/>
        <a:lstStyle/>
        <a:p>
          <a:endParaRPr lang="en-US"/>
        </a:p>
      </dgm:t>
    </dgm:pt>
    <dgm:pt modelId="{4BA77227-5149-4B55-BBE9-D3EED01EBD80}" type="sibTrans" cxnId="{0C594B70-0CD8-4C5F-9EAF-E8D317276212}">
      <dgm:prSet/>
      <dgm:spPr/>
      <dgm:t>
        <a:bodyPr/>
        <a:lstStyle/>
        <a:p>
          <a:endParaRPr lang="en-US"/>
        </a:p>
      </dgm:t>
    </dgm:pt>
    <dgm:pt modelId="{08FABFCA-8A02-41B9-9443-B0E83C326A1F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Lack of accountability</a:t>
          </a:r>
        </a:p>
        <a:p>
          <a:r>
            <a:rPr lang="en-US" sz="800" dirty="0" smtClean="0"/>
            <a:t>Misaligned culture</a:t>
          </a:r>
          <a:endParaRPr lang="en-US" sz="800" dirty="0"/>
        </a:p>
      </dgm:t>
    </dgm:pt>
    <dgm:pt modelId="{66FD1BED-7307-47E4-9B56-524C3FC68709}" type="parTrans" cxnId="{6E8029E0-122A-4CA1-A067-8F62BF587579}">
      <dgm:prSet/>
      <dgm:spPr/>
      <dgm:t>
        <a:bodyPr/>
        <a:lstStyle/>
        <a:p>
          <a:endParaRPr lang="en-US"/>
        </a:p>
      </dgm:t>
    </dgm:pt>
    <dgm:pt modelId="{BBA84BB4-5CED-486E-B286-294795C1405A}" type="sibTrans" cxnId="{6E8029E0-122A-4CA1-A067-8F62BF587579}">
      <dgm:prSet/>
      <dgm:spPr/>
      <dgm:t>
        <a:bodyPr/>
        <a:lstStyle/>
        <a:p>
          <a:endParaRPr lang="en-US"/>
        </a:p>
      </dgm:t>
    </dgm:pt>
    <dgm:pt modelId="{E0BF07E9-77FE-4D70-AE1A-E8FCBEBA42C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“It depends” standard answer</a:t>
          </a:r>
        </a:p>
        <a:p>
          <a:r>
            <a:rPr lang="en-US" sz="800" dirty="0" smtClean="0"/>
            <a:t>Lack of discipline</a:t>
          </a:r>
        </a:p>
        <a:p>
          <a:r>
            <a:rPr lang="en-US" sz="800" dirty="0" smtClean="0"/>
            <a:t>No role-modelling</a:t>
          </a:r>
          <a:endParaRPr lang="en-US" sz="800" dirty="0"/>
        </a:p>
      </dgm:t>
    </dgm:pt>
    <dgm:pt modelId="{642C5DD2-59AA-4F5D-A9BD-0D4B6DA12AD4}" type="parTrans" cxnId="{3BFB9DF3-45D9-4855-8ABF-30DAFB386291}">
      <dgm:prSet/>
      <dgm:spPr/>
      <dgm:t>
        <a:bodyPr/>
        <a:lstStyle/>
        <a:p>
          <a:endParaRPr lang="en-US"/>
        </a:p>
      </dgm:t>
    </dgm:pt>
    <dgm:pt modelId="{2CDC06AE-FD92-4BEC-818E-34A8A0BF116C}" type="sibTrans" cxnId="{3BFB9DF3-45D9-4855-8ABF-30DAFB386291}">
      <dgm:prSet/>
      <dgm:spPr/>
      <dgm:t>
        <a:bodyPr/>
        <a:lstStyle/>
        <a:p>
          <a:endParaRPr lang="en-US"/>
        </a:p>
      </dgm:t>
    </dgm:pt>
    <dgm:pt modelId="{364D074E-148E-45DA-8800-8A553E34B8E3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Focus on more resources rather than more skilling</a:t>
          </a:r>
        </a:p>
      </dgm:t>
    </dgm:pt>
    <dgm:pt modelId="{2492C382-A441-4CA8-B856-946C84ACC8F9}" type="parTrans" cxnId="{C667ABEF-D41A-47E0-B946-55A14AA25162}">
      <dgm:prSet/>
      <dgm:spPr/>
      <dgm:t>
        <a:bodyPr/>
        <a:lstStyle/>
        <a:p>
          <a:endParaRPr lang="en-US"/>
        </a:p>
      </dgm:t>
    </dgm:pt>
    <dgm:pt modelId="{43E93369-E60B-4028-99EF-CE88DE519247}" type="sibTrans" cxnId="{C667ABEF-D41A-47E0-B946-55A14AA25162}">
      <dgm:prSet/>
      <dgm:spPr/>
      <dgm:t>
        <a:bodyPr/>
        <a:lstStyle/>
        <a:p>
          <a:endParaRPr lang="en-US"/>
        </a:p>
      </dgm:t>
    </dgm:pt>
    <dgm:pt modelId="{E8E997B8-16AC-4B4E-B384-B5776EFCD8E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Tools do not fit actual needs</a:t>
          </a:r>
        </a:p>
        <a:p>
          <a:r>
            <a:rPr lang="en-US" sz="800" dirty="0" smtClean="0"/>
            <a:t>Do not understand Capman and its need</a:t>
          </a:r>
          <a:endParaRPr lang="en-US" sz="800" dirty="0"/>
        </a:p>
      </dgm:t>
    </dgm:pt>
    <dgm:pt modelId="{31B56957-6F21-42DB-BA39-F4FFE479112D}" type="parTrans" cxnId="{56096E99-9305-4F40-A553-9D5D7BDECFEC}">
      <dgm:prSet/>
      <dgm:spPr/>
      <dgm:t>
        <a:bodyPr/>
        <a:lstStyle/>
        <a:p>
          <a:endParaRPr lang="en-US"/>
        </a:p>
      </dgm:t>
    </dgm:pt>
    <dgm:pt modelId="{B9ED84D1-455D-4183-BD12-945F4B5EBD55}" type="sibTrans" cxnId="{56096E99-9305-4F40-A553-9D5D7BDECFEC}">
      <dgm:prSet/>
      <dgm:spPr/>
      <dgm:t>
        <a:bodyPr/>
        <a:lstStyle/>
        <a:p>
          <a:endParaRPr lang="en-US"/>
        </a:p>
      </dgm:t>
    </dgm:pt>
    <dgm:pt modelId="{CD922964-C11C-4661-96D7-FDAC6AE1FFC9}">
      <dgm:prSet phldrT="[Text]" custT="1"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sz="1050" b="1" dirty="0" smtClean="0">
              <a:solidFill>
                <a:schemeClr val="bg1"/>
              </a:solidFill>
            </a:rPr>
            <a:t>People vs skills</a:t>
          </a:r>
          <a:endParaRPr lang="en-US" sz="1050" b="1" dirty="0">
            <a:solidFill>
              <a:schemeClr val="bg1"/>
            </a:solidFill>
          </a:endParaRPr>
        </a:p>
      </dgm:t>
    </dgm:pt>
    <dgm:pt modelId="{B9BC2491-BF7F-44DB-8024-84D3A99CB5A9}" type="parTrans" cxnId="{9AF93476-3536-45DA-8A07-8DACBA1BE657}">
      <dgm:prSet/>
      <dgm:spPr/>
      <dgm:t>
        <a:bodyPr/>
        <a:lstStyle/>
        <a:p>
          <a:endParaRPr lang="en-US"/>
        </a:p>
      </dgm:t>
    </dgm:pt>
    <dgm:pt modelId="{85B9FD88-DCCD-4905-8B43-9D81766219C0}" type="sibTrans" cxnId="{9AF93476-3536-45DA-8A07-8DACBA1BE657}">
      <dgm:prSet/>
      <dgm:spPr/>
      <dgm:t>
        <a:bodyPr/>
        <a:lstStyle/>
        <a:p>
          <a:endParaRPr lang="en-US"/>
        </a:p>
      </dgm:t>
    </dgm:pt>
    <dgm:pt modelId="{9C41183E-2847-40DF-A4D9-1584B0429CAA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No data ownership</a:t>
          </a:r>
        </a:p>
        <a:p>
          <a:r>
            <a:rPr lang="en-US" sz="800" dirty="0" smtClean="0"/>
            <a:t>Non-data driven decision making</a:t>
          </a:r>
          <a:endParaRPr lang="en-US" sz="800" dirty="0"/>
        </a:p>
      </dgm:t>
    </dgm:pt>
    <dgm:pt modelId="{2D632813-CB47-411A-BEAF-6917ADD97D8D}" type="parTrans" cxnId="{F6E8D0B4-1045-4102-B40F-10BA703B68ED}">
      <dgm:prSet/>
      <dgm:spPr/>
      <dgm:t>
        <a:bodyPr/>
        <a:lstStyle/>
        <a:p>
          <a:endParaRPr lang="en-US"/>
        </a:p>
      </dgm:t>
    </dgm:pt>
    <dgm:pt modelId="{DE8BF42D-24EA-432F-BCE4-1EF55EA4A621}" type="sibTrans" cxnId="{F6E8D0B4-1045-4102-B40F-10BA703B68ED}">
      <dgm:prSet/>
      <dgm:spPr/>
      <dgm:t>
        <a:bodyPr/>
        <a:lstStyle/>
        <a:p>
          <a:endParaRPr lang="en-US"/>
        </a:p>
      </dgm:t>
    </dgm:pt>
    <dgm:pt modelId="{FFFD49FF-8E5B-4B48-AED9-7A5936D3BB4D}">
      <dgm:prSet phldrT="[Text]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Strategic</a:t>
          </a:r>
          <a:endParaRPr lang="en-US" b="1" dirty="0">
            <a:solidFill>
              <a:schemeClr val="bg1"/>
            </a:solidFill>
          </a:endParaRPr>
        </a:p>
      </dgm:t>
    </dgm:pt>
    <dgm:pt modelId="{9C20D0BB-1BDF-4682-8C8F-DD3A68AF521A}" type="parTrans" cxnId="{D9988E80-25B9-468B-BD9E-7923CD6DCC68}">
      <dgm:prSet/>
      <dgm:spPr/>
      <dgm:t>
        <a:bodyPr/>
        <a:lstStyle/>
        <a:p>
          <a:endParaRPr lang="en-US"/>
        </a:p>
      </dgm:t>
    </dgm:pt>
    <dgm:pt modelId="{26F052D2-7F28-4C3B-8017-85BF45D92DAF}" type="sibTrans" cxnId="{D9988E80-25B9-468B-BD9E-7923CD6DCC68}">
      <dgm:prSet/>
      <dgm:spPr/>
      <dgm:t>
        <a:bodyPr/>
        <a:lstStyle/>
        <a:p>
          <a:endParaRPr lang="en-US"/>
        </a:p>
      </dgm:t>
    </dgm:pt>
    <dgm:pt modelId="{25A11024-116F-45F9-8028-898716C89E9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Cumbersome hierarchy</a:t>
          </a:r>
        </a:p>
        <a:p>
          <a:r>
            <a:rPr lang="en-US" sz="800" dirty="0" smtClean="0"/>
            <a:t>Death by committee</a:t>
          </a:r>
          <a:endParaRPr lang="en-US" sz="800" dirty="0"/>
        </a:p>
      </dgm:t>
    </dgm:pt>
    <dgm:pt modelId="{6A2E54F8-A506-4AFD-B7E5-1E76C8F44685}" type="parTrans" cxnId="{B8A226B0-95C0-4DE7-8E83-14B11021E7AB}">
      <dgm:prSet/>
      <dgm:spPr/>
      <dgm:t>
        <a:bodyPr/>
        <a:lstStyle/>
        <a:p>
          <a:endParaRPr lang="en-US"/>
        </a:p>
      </dgm:t>
    </dgm:pt>
    <dgm:pt modelId="{A124FA55-B41A-4310-AD88-84792464E9A3}" type="sibTrans" cxnId="{B8A226B0-95C0-4DE7-8E83-14B11021E7AB}">
      <dgm:prSet/>
      <dgm:spPr/>
      <dgm:t>
        <a:bodyPr/>
        <a:lstStyle/>
        <a:p>
          <a:endParaRPr lang="en-US"/>
        </a:p>
      </dgm:t>
    </dgm:pt>
    <dgm:pt modelId="{81214347-5A8C-4073-9799-2A3AE4B2BE4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Siloed comms</a:t>
          </a:r>
        </a:p>
        <a:p>
          <a:r>
            <a:rPr lang="en-US" sz="800" dirty="0" smtClean="0"/>
            <a:t>Lack of accountabilities</a:t>
          </a:r>
        </a:p>
      </dgm:t>
    </dgm:pt>
    <dgm:pt modelId="{66034C1C-8405-4AE9-BE77-D326A15CBAE1}" type="parTrans" cxnId="{83C35CEA-F407-4443-9F52-4A8F614DAA45}">
      <dgm:prSet/>
      <dgm:spPr/>
      <dgm:t>
        <a:bodyPr/>
        <a:lstStyle/>
        <a:p>
          <a:endParaRPr lang="en-US"/>
        </a:p>
      </dgm:t>
    </dgm:pt>
    <dgm:pt modelId="{9F4BA290-FE93-4C9B-A2B0-E9EDC95C9030}" type="sibTrans" cxnId="{83C35CEA-F407-4443-9F52-4A8F614DAA45}">
      <dgm:prSet/>
      <dgm:spPr/>
      <dgm:t>
        <a:bodyPr/>
        <a:lstStyle/>
        <a:p>
          <a:endParaRPr lang="en-US"/>
        </a:p>
      </dgm:t>
    </dgm:pt>
    <dgm:pt modelId="{2C16F977-835E-41CA-9A10-38E34B6DBFAB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Most knowledgeable are managers</a:t>
          </a:r>
        </a:p>
        <a:p>
          <a:r>
            <a:rPr lang="en-US" sz="800" dirty="0" smtClean="0"/>
            <a:t>Unbalanced teams</a:t>
          </a:r>
        </a:p>
        <a:p>
          <a:r>
            <a:rPr lang="en-US" sz="800" dirty="0" smtClean="0"/>
            <a:t>Focus on specialists</a:t>
          </a:r>
          <a:endParaRPr lang="en-US" sz="800" dirty="0"/>
        </a:p>
      </dgm:t>
    </dgm:pt>
    <dgm:pt modelId="{A5CF7206-A4EF-467E-A5D3-FA164CFCFED3}" type="parTrans" cxnId="{C4912164-539A-48D5-B9F3-C151599CD4CF}">
      <dgm:prSet/>
      <dgm:spPr/>
      <dgm:t>
        <a:bodyPr/>
        <a:lstStyle/>
        <a:p>
          <a:endParaRPr lang="en-US"/>
        </a:p>
      </dgm:t>
    </dgm:pt>
    <dgm:pt modelId="{693E1611-8787-4567-B1A8-850C468BC8FA}" type="sibTrans" cxnId="{C4912164-539A-48D5-B9F3-C151599CD4CF}">
      <dgm:prSet/>
      <dgm:spPr/>
      <dgm:t>
        <a:bodyPr/>
        <a:lstStyle/>
        <a:p>
          <a:endParaRPr lang="en-US"/>
        </a:p>
      </dgm:t>
    </dgm:pt>
    <dgm:pt modelId="{B34726B8-EDCE-4D5C-A492-91E61DB8689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Uneven teams and playing fields</a:t>
          </a:r>
          <a:endParaRPr lang="en-US" sz="800" dirty="0"/>
        </a:p>
      </dgm:t>
    </dgm:pt>
    <dgm:pt modelId="{AE91BB94-C3AB-4694-8842-5C9527BCE17E}" type="parTrans" cxnId="{58343945-859B-43EC-8A40-7E94590EC02C}">
      <dgm:prSet/>
      <dgm:spPr/>
      <dgm:t>
        <a:bodyPr/>
        <a:lstStyle/>
        <a:p>
          <a:endParaRPr lang="en-US"/>
        </a:p>
      </dgm:t>
    </dgm:pt>
    <dgm:pt modelId="{4303EA74-7DBD-4E11-A51B-EE11D3A2FB61}" type="sibTrans" cxnId="{58343945-859B-43EC-8A40-7E94590EC02C}">
      <dgm:prSet/>
      <dgm:spPr/>
      <dgm:t>
        <a:bodyPr/>
        <a:lstStyle/>
        <a:p>
          <a:endParaRPr lang="en-US"/>
        </a:p>
      </dgm:t>
    </dgm:pt>
    <dgm:pt modelId="{567B89C3-3213-4CE5-B2CA-3511D067699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Inter- and </a:t>
          </a:r>
          <a:r>
            <a:rPr lang="en-US" sz="800" dirty="0" smtClean="0"/>
            <a:t>intra-dept. </a:t>
          </a:r>
          <a:r>
            <a:rPr lang="en-US" sz="800" dirty="0" smtClean="0"/>
            <a:t>variability</a:t>
          </a:r>
          <a:endParaRPr lang="en-US" sz="800" dirty="0"/>
        </a:p>
      </dgm:t>
    </dgm:pt>
    <dgm:pt modelId="{DE3738F1-7C54-4280-AB83-EEFF39AB8830}" type="parTrans" cxnId="{4977977A-BA05-4B13-8D0F-9764D3149586}">
      <dgm:prSet/>
      <dgm:spPr/>
      <dgm:t>
        <a:bodyPr/>
        <a:lstStyle/>
        <a:p>
          <a:endParaRPr lang="en-US"/>
        </a:p>
      </dgm:t>
    </dgm:pt>
    <dgm:pt modelId="{546A3FCB-C559-480E-B814-EA750B2B3706}" type="sibTrans" cxnId="{4977977A-BA05-4B13-8D0F-9764D3149586}">
      <dgm:prSet/>
      <dgm:spPr/>
      <dgm:t>
        <a:bodyPr/>
        <a:lstStyle/>
        <a:p>
          <a:endParaRPr lang="en-US"/>
        </a:p>
      </dgm:t>
    </dgm:pt>
    <dgm:pt modelId="{0F98CB10-A59E-4D99-BE7F-EA0282ECD97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Data used to control and punish</a:t>
          </a:r>
        </a:p>
      </dgm:t>
    </dgm:pt>
    <dgm:pt modelId="{D2BB2008-19DC-48E4-9384-DB77A0D8BA0F}" type="parTrans" cxnId="{AEBA41B5-78A0-4882-B856-FC214B4EA618}">
      <dgm:prSet/>
      <dgm:spPr/>
      <dgm:t>
        <a:bodyPr/>
        <a:lstStyle/>
        <a:p>
          <a:endParaRPr lang="en-US"/>
        </a:p>
      </dgm:t>
    </dgm:pt>
    <dgm:pt modelId="{FC9C81AA-D392-46D2-8E47-BFDA476FDEBF}" type="sibTrans" cxnId="{AEBA41B5-78A0-4882-B856-FC214B4EA618}">
      <dgm:prSet/>
      <dgm:spPr/>
      <dgm:t>
        <a:bodyPr/>
        <a:lstStyle/>
        <a:p>
          <a:endParaRPr lang="en-US"/>
        </a:p>
      </dgm:t>
    </dgm:pt>
    <dgm:pt modelId="{0BE967E7-E821-49B4-A44F-6AA2866F260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What is priority: CDMO vs ComOps vs infrastructure?</a:t>
          </a:r>
          <a:endParaRPr lang="en-US" sz="800" dirty="0"/>
        </a:p>
      </dgm:t>
    </dgm:pt>
    <dgm:pt modelId="{F01A102D-B290-4E0D-9D69-E201D185F8AB}" type="parTrans" cxnId="{5100B1C0-5CA5-44C6-84F0-FB9C93D9F16C}">
      <dgm:prSet/>
      <dgm:spPr/>
      <dgm:t>
        <a:bodyPr/>
        <a:lstStyle/>
        <a:p>
          <a:endParaRPr lang="en-US"/>
        </a:p>
      </dgm:t>
    </dgm:pt>
    <dgm:pt modelId="{A08AA82B-C0FD-48AE-A094-F890CB5C0FE9}" type="sibTrans" cxnId="{5100B1C0-5CA5-44C6-84F0-FB9C93D9F16C}">
      <dgm:prSet/>
      <dgm:spPr/>
      <dgm:t>
        <a:bodyPr/>
        <a:lstStyle/>
        <a:p>
          <a:endParaRPr lang="en-US"/>
        </a:p>
      </dgm:t>
    </dgm:pt>
    <dgm:pt modelId="{DD3573F8-87C4-4373-8844-989EF5D4B4EC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CI initiatives not unified</a:t>
          </a:r>
        </a:p>
        <a:p>
          <a:r>
            <a:rPr lang="en-US" sz="800" dirty="0" smtClean="0"/>
            <a:t>Managers are not empowered</a:t>
          </a:r>
        </a:p>
      </dgm:t>
    </dgm:pt>
    <dgm:pt modelId="{A9B68BB1-A09B-403E-9BAC-51ECF9C47ED0}" type="parTrans" cxnId="{00EA324B-48A7-4106-98D8-6586B5CCB28B}">
      <dgm:prSet/>
      <dgm:spPr/>
      <dgm:t>
        <a:bodyPr/>
        <a:lstStyle/>
        <a:p>
          <a:endParaRPr lang="en-US"/>
        </a:p>
      </dgm:t>
    </dgm:pt>
    <dgm:pt modelId="{5BFB16DE-FF5B-4925-A37A-869574F45024}" type="sibTrans" cxnId="{00EA324B-48A7-4106-98D8-6586B5CCB28B}">
      <dgm:prSet/>
      <dgm:spPr/>
      <dgm:t>
        <a:bodyPr/>
        <a:lstStyle/>
        <a:p>
          <a:endParaRPr lang="en-US"/>
        </a:p>
      </dgm:t>
    </dgm:pt>
    <dgm:pt modelId="{0B861569-1727-492D-8AE4-FDDDFE768C4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No cross-skill training strategy</a:t>
          </a:r>
          <a:endParaRPr lang="en-US" sz="800" dirty="0"/>
        </a:p>
      </dgm:t>
    </dgm:pt>
    <dgm:pt modelId="{43A96DAF-18B6-4FCB-A5CF-EF02435B51B8}" type="parTrans" cxnId="{5442A197-A7A6-4BA9-A569-D2D5D9E23D8F}">
      <dgm:prSet/>
      <dgm:spPr/>
      <dgm:t>
        <a:bodyPr/>
        <a:lstStyle/>
        <a:p>
          <a:endParaRPr lang="en-US"/>
        </a:p>
      </dgm:t>
    </dgm:pt>
    <dgm:pt modelId="{4D89AFF7-B44E-40A4-92BE-F84FC212A8D7}" type="sibTrans" cxnId="{5442A197-A7A6-4BA9-A569-D2D5D9E23D8F}">
      <dgm:prSet/>
      <dgm:spPr/>
      <dgm:t>
        <a:bodyPr/>
        <a:lstStyle/>
        <a:p>
          <a:endParaRPr lang="en-US"/>
        </a:p>
      </dgm:t>
    </dgm:pt>
    <dgm:pt modelId="{9FD38727-061F-4873-95EC-DE74AE29E9B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 smtClean="0"/>
            <a:t>Unclear message regarding *why* tools are in place</a:t>
          </a:r>
          <a:endParaRPr lang="en-US" sz="800" dirty="0"/>
        </a:p>
      </dgm:t>
    </dgm:pt>
    <dgm:pt modelId="{F02F4356-8365-4A99-8C2D-3697998E06D4}" type="parTrans" cxnId="{18257432-D581-46BC-BDBB-F316A6A8F074}">
      <dgm:prSet/>
      <dgm:spPr/>
      <dgm:t>
        <a:bodyPr/>
        <a:lstStyle/>
        <a:p>
          <a:endParaRPr lang="en-US"/>
        </a:p>
      </dgm:t>
    </dgm:pt>
    <dgm:pt modelId="{5ED5DE4C-27A8-4E55-B6EE-EBE312C5C4ED}" type="sibTrans" cxnId="{18257432-D581-46BC-BDBB-F316A6A8F074}">
      <dgm:prSet/>
      <dgm:spPr/>
      <dgm:t>
        <a:bodyPr/>
        <a:lstStyle/>
        <a:p>
          <a:endParaRPr lang="en-US"/>
        </a:p>
      </dgm:t>
    </dgm:pt>
    <dgm:pt modelId="{1CE103B4-CCE3-4572-821E-F43D92779BB1}" type="pres">
      <dgm:prSet presAssocID="{A863894E-D915-46C5-B3FB-4FF95AE0389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94C940-1742-4345-9FA1-D159D2928FF1}" type="pres">
      <dgm:prSet presAssocID="{3092CEBC-7F02-47B0-AC18-0230D1C51F11}" presName="vertOne" presStyleCnt="0"/>
      <dgm:spPr/>
      <dgm:t>
        <a:bodyPr/>
        <a:lstStyle/>
        <a:p>
          <a:endParaRPr lang="en-US"/>
        </a:p>
      </dgm:t>
    </dgm:pt>
    <dgm:pt modelId="{B7FD2DD4-AC9E-4EE4-BC8F-765B5DC07634}" type="pres">
      <dgm:prSet presAssocID="{3092CEBC-7F02-47B0-AC18-0230D1C51F11}" presName="txOne" presStyleLbl="node0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1F639B-B779-4A74-A73F-18654B79A541}" type="pres">
      <dgm:prSet presAssocID="{3092CEBC-7F02-47B0-AC18-0230D1C51F11}" presName="parTransOne" presStyleCnt="0"/>
      <dgm:spPr/>
      <dgm:t>
        <a:bodyPr/>
        <a:lstStyle/>
        <a:p>
          <a:endParaRPr lang="en-US"/>
        </a:p>
      </dgm:t>
    </dgm:pt>
    <dgm:pt modelId="{EA8BAC49-E54E-47C6-9BF5-C92A63E1A7DA}" type="pres">
      <dgm:prSet presAssocID="{3092CEBC-7F02-47B0-AC18-0230D1C51F11}" presName="horzOne" presStyleCnt="0"/>
      <dgm:spPr/>
      <dgm:t>
        <a:bodyPr/>
        <a:lstStyle/>
        <a:p>
          <a:endParaRPr lang="en-US"/>
        </a:p>
      </dgm:t>
    </dgm:pt>
    <dgm:pt modelId="{B7D6308A-F5E1-4F5A-B354-9A05A9790F1E}" type="pres">
      <dgm:prSet presAssocID="{CC26A2A0-6703-40F1-A384-4158E2076FF4}" presName="vertTwo" presStyleCnt="0"/>
      <dgm:spPr/>
      <dgm:t>
        <a:bodyPr/>
        <a:lstStyle/>
        <a:p>
          <a:endParaRPr lang="en-US"/>
        </a:p>
      </dgm:t>
    </dgm:pt>
    <dgm:pt modelId="{B02B345C-E2A5-40B6-B727-A29E64AC3630}" type="pres">
      <dgm:prSet presAssocID="{CC26A2A0-6703-40F1-A384-4158E2076FF4}" presName="txTwo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106E5A-CA43-478C-9DCC-98CEEC5D13C0}" type="pres">
      <dgm:prSet presAssocID="{CC26A2A0-6703-40F1-A384-4158E2076FF4}" presName="parTransTwo" presStyleCnt="0"/>
      <dgm:spPr/>
      <dgm:t>
        <a:bodyPr/>
        <a:lstStyle/>
        <a:p>
          <a:endParaRPr lang="en-US"/>
        </a:p>
      </dgm:t>
    </dgm:pt>
    <dgm:pt modelId="{EE54FF06-501D-46F4-8E19-6C72A9358483}" type="pres">
      <dgm:prSet presAssocID="{CC26A2A0-6703-40F1-A384-4158E2076FF4}" presName="horzTwo" presStyleCnt="0"/>
      <dgm:spPr/>
      <dgm:t>
        <a:bodyPr/>
        <a:lstStyle/>
        <a:p>
          <a:endParaRPr lang="en-US"/>
        </a:p>
      </dgm:t>
    </dgm:pt>
    <dgm:pt modelId="{7C63F208-8F8F-4E9F-B5A4-31C4052E46DD}" type="pres">
      <dgm:prSet presAssocID="{4454CAB3-8722-44DF-AFDC-9A03F440ECDB}" presName="vertThree" presStyleCnt="0"/>
      <dgm:spPr/>
      <dgm:t>
        <a:bodyPr/>
        <a:lstStyle/>
        <a:p>
          <a:endParaRPr lang="en-US"/>
        </a:p>
      </dgm:t>
    </dgm:pt>
    <dgm:pt modelId="{80EFBD8B-695D-47FD-B18E-A426614C4E0D}" type="pres">
      <dgm:prSet presAssocID="{4454CAB3-8722-44DF-AFDC-9A03F440ECDB}" presName="txThre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DF0B6C-AA37-4483-82EE-740BEFC6FFBB}" type="pres">
      <dgm:prSet presAssocID="{4454CAB3-8722-44DF-AFDC-9A03F440ECDB}" presName="parTransThree" presStyleCnt="0"/>
      <dgm:spPr/>
      <dgm:t>
        <a:bodyPr/>
        <a:lstStyle/>
        <a:p>
          <a:endParaRPr lang="en-US"/>
        </a:p>
      </dgm:t>
    </dgm:pt>
    <dgm:pt modelId="{321A8F55-A011-4C81-8EA4-49EF99EB0CA2}" type="pres">
      <dgm:prSet presAssocID="{4454CAB3-8722-44DF-AFDC-9A03F440ECDB}" presName="horzThree" presStyleCnt="0"/>
      <dgm:spPr/>
      <dgm:t>
        <a:bodyPr/>
        <a:lstStyle/>
        <a:p>
          <a:endParaRPr lang="en-US"/>
        </a:p>
      </dgm:t>
    </dgm:pt>
    <dgm:pt modelId="{B95C1F4A-9D22-457B-BA90-05BCFAAF4134}" type="pres">
      <dgm:prSet presAssocID="{CD922964-C11C-4661-96D7-FDAC6AE1FFC9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DC6044-0A03-4457-92CE-B7DF9E0154F8}" type="pres">
      <dgm:prSet presAssocID="{CD922964-C11C-4661-96D7-FDAC6AE1FFC9}" presName="txFour" presStyleLbl="node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0ECBD2-07AE-40FD-9906-2578452B53AE}" type="pres">
      <dgm:prSet presAssocID="{CD922964-C11C-4661-96D7-FDAC6AE1FFC9}" presName="parTransFour" presStyleCnt="0"/>
      <dgm:spPr/>
      <dgm:t>
        <a:bodyPr/>
        <a:lstStyle/>
        <a:p>
          <a:endParaRPr lang="en-US"/>
        </a:p>
      </dgm:t>
    </dgm:pt>
    <dgm:pt modelId="{531734C3-7E3D-416E-9C22-A5F42132559B}" type="pres">
      <dgm:prSet presAssocID="{CD922964-C11C-4661-96D7-FDAC6AE1FFC9}" presName="horzFour" presStyleCnt="0"/>
      <dgm:spPr/>
      <dgm:t>
        <a:bodyPr/>
        <a:lstStyle/>
        <a:p>
          <a:endParaRPr lang="en-US"/>
        </a:p>
      </dgm:t>
    </dgm:pt>
    <dgm:pt modelId="{9720B323-B293-445A-9075-018799A0AB78}" type="pres">
      <dgm:prSet presAssocID="{73229704-81BA-4933-96E9-71BDE0C0408B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6A1568-09ED-4EB2-BE71-0806223C4848}" type="pres">
      <dgm:prSet presAssocID="{73229704-81BA-4933-96E9-71BDE0C0408B}" presName="txFour" presStyleLbl="node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BF827A-3F3F-42B0-8887-CB02A12CD5D6}" type="pres">
      <dgm:prSet presAssocID="{73229704-81BA-4933-96E9-71BDE0C0408B}" presName="parTransFour" presStyleCnt="0"/>
      <dgm:spPr/>
      <dgm:t>
        <a:bodyPr/>
        <a:lstStyle/>
        <a:p>
          <a:endParaRPr lang="en-US"/>
        </a:p>
      </dgm:t>
    </dgm:pt>
    <dgm:pt modelId="{C236FCB0-1425-4CE4-A45B-C5A6647F7090}" type="pres">
      <dgm:prSet presAssocID="{73229704-81BA-4933-96E9-71BDE0C0408B}" presName="horzFour" presStyleCnt="0"/>
      <dgm:spPr/>
      <dgm:t>
        <a:bodyPr/>
        <a:lstStyle/>
        <a:p>
          <a:endParaRPr lang="en-US"/>
        </a:p>
      </dgm:t>
    </dgm:pt>
    <dgm:pt modelId="{8B0BA2AE-8CCF-42CD-85C0-EBE40FA23AC8}" type="pres">
      <dgm:prSet presAssocID="{5E797C98-C7F6-4565-8A92-AF4A946D1CE6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9FF813-9030-4537-9E71-CF794CDADC14}" type="pres">
      <dgm:prSet presAssocID="{5E797C98-C7F6-4565-8A92-AF4A946D1CE6}" presName="txFour" presStyleLbl="node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D40059-5EBA-4C2E-AD02-F5F12EA1EF16}" type="pres">
      <dgm:prSet presAssocID="{5E797C98-C7F6-4565-8A92-AF4A946D1CE6}" presName="horzFour" presStyleCnt="0"/>
      <dgm:spPr/>
      <dgm:t>
        <a:bodyPr/>
        <a:lstStyle/>
        <a:p>
          <a:endParaRPr lang="en-US"/>
        </a:p>
      </dgm:t>
    </dgm:pt>
    <dgm:pt modelId="{6162B44C-968B-47DD-9C3B-5153151DA0A5}" type="pres">
      <dgm:prSet presAssocID="{841F2B8C-9F29-4326-A77C-0DE119E4268A}" presName="sibSpaceOne" presStyleCnt="0"/>
      <dgm:spPr/>
      <dgm:t>
        <a:bodyPr/>
        <a:lstStyle/>
        <a:p>
          <a:endParaRPr lang="en-US"/>
        </a:p>
      </dgm:t>
    </dgm:pt>
    <dgm:pt modelId="{63FAD647-780E-4581-8A18-36A74976F8C0}" type="pres">
      <dgm:prSet presAssocID="{850FC63B-1C3A-4D02-BF52-C6DE000ECE89}" presName="vertOne" presStyleCnt="0"/>
      <dgm:spPr/>
      <dgm:t>
        <a:bodyPr/>
        <a:lstStyle/>
        <a:p>
          <a:endParaRPr lang="en-US"/>
        </a:p>
      </dgm:t>
    </dgm:pt>
    <dgm:pt modelId="{C3A96E4B-8C72-439E-BDCF-23703510D59D}" type="pres">
      <dgm:prSet presAssocID="{850FC63B-1C3A-4D02-BF52-C6DE000ECE89}" presName="txOne" presStyleLbl="node0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4BC9A0-E970-4C2F-BE43-15C3E2977DA3}" type="pres">
      <dgm:prSet presAssocID="{850FC63B-1C3A-4D02-BF52-C6DE000ECE89}" presName="parTransOne" presStyleCnt="0"/>
      <dgm:spPr/>
      <dgm:t>
        <a:bodyPr/>
        <a:lstStyle/>
        <a:p>
          <a:endParaRPr lang="en-US"/>
        </a:p>
      </dgm:t>
    </dgm:pt>
    <dgm:pt modelId="{DBCA8187-27C0-4EF9-A8B7-3734253F2F77}" type="pres">
      <dgm:prSet presAssocID="{850FC63B-1C3A-4D02-BF52-C6DE000ECE89}" presName="horzOne" presStyleCnt="0"/>
      <dgm:spPr/>
      <dgm:t>
        <a:bodyPr/>
        <a:lstStyle/>
        <a:p>
          <a:endParaRPr lang="en-US"/>
        </a:p>
      </dgm:t>
    </dgm:pt>
    <dgm:pt modelId="{7961670A-A4EF-4B03-A698-F723BA00DB71}" type="pres">
      <dgm:prSet presAssocID="{9B7AEEDC-DC01-4A9D-B490-A4295ED1EB6B}" presName="vertTwo" presStyleCnt="0"/>
      <dgm:spPr/>
      <dgm:t>
        <a:bodyPr/>
        <a:lstStyle/>
        <a:p>
          <a:endParaRPr lang="en-US"/>
        </a:p>
      </dgm:t>
    </dgm:pt>
    <dgm:pt modelId="{789EACDB-A380-440A-9C99-645AE4F45110}" type="pres">
      <dgm:prSet presAssocID="{9B7AEEDC-DC01-4A9D-B490-A4295ED1EB6B}" presName="txTwo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A4BB91-8043-4A7B-85AF-2ED26F094BB0}" type="pres">
      <dgm:prSet presAssocID="{9B7AEEDC-DC01-4A9D-B490-A4295ED1EB6B}" presName="parTransTwo" presStyleCnt="0"/>
      <dgm:spPr/>
      <dgm:t>
        <a:bodyPr/>
        <a:lstStyle/>
        <a:p>
          <a:endParaRPr lang="en-US"/>
        </a:p>
      </dgm:t>
    </dgm:pt>
    <dgm:pt modelId="{03D68726-897A-4C10-8459-91F6E98B70E5}" type="pres">
      <dgm:prSet presAssocID="{9B7AEEDC-DC01-4A9D-B490-A4295ED1EB6B}" presName="horzTwo" presStyleCnt="0"/>
      <dgm:spPr/>
      <dgm:t>
        <a:bodyPr/>
        <a:lstStyle/>
        <a:p>
          <a:endParaRPr lang="en-US"/>
        </a:p>
      </dgm:t>
    </dgm:pt>
    <dgm:pt modelId="{4C629C63-E073-4C25-8CD8-1562ED4502CE}" type="pres">
      <dgm:prSet presAssocID="{06B57EF7-8D41-471E-9428-7BA6B5B3BA9B}" presName="vertThree" presStyleCnt="0"/>
      <dgm:spPr/>
      <dgm:t>
        <a:bodyPr/>
        <a:lstStyle/>
        <a:p>
          <a:endParaRPr lang="en-US"/>
        </a:p>
      </dgm:t>
    </dgm:pt>
    <dgm:pt modelId="{32CA8053-35AC-4919-B51A-37B2424F6520}" type="pres">
      <dgm:prSet presAssocID="{06B57EF7-8D41-471E-9428-7BA6B5B3BA9B}" presName="txThre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A45026-2BFD-41F8-AAB7-A1984DD102E6}" type="pres">
      <dgm:prSet presAssocID="{06B57EF7-8D41-471E-9428-7BA6B5B3BA9B}" presName="parTransThree" presStyleCnt="0"/>
      <dgm:spPr/>
      <dgm:t>
        <a:bodyPr/>
        <a:lstStyle/>
        <a:p>
          <a:endParaRPr lang="en-US"/>
        </a:p>
      </dgm:t>
    </dgm:pt>
    <dgm:pt modelId="{BCFC4F0C-F048-40F4-89C8-0B071DD6FD9A}" type="pres">
      <dgm:prSet presAssocID="{06B57EF7-8D41-471E-9428-7BA6B5B3BA9B}" presName="horzThree" presStyleCnt="0"/>
      <dgm:spPr/>
      <dgm:t>
        <a:bodyPr/>
        <a:lstStyle/>
        <a:p>
          <a:endParaRPr lang="en-US"/>
        </a:p>
      </dgm:t>
    </dgm:pt>
    <dgm:pt modelId="{A0155BF6-DEB6-4C4B-82A9-FB4E28448D29}" type="pres">
      <dgm:prSet presAssocID="{B05CEFF8-3951-4C8D-99E7-D5665E1550F1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BBE635-4D58-4C5B-8379-484A95890085}" type="pres">
      <dgm:prSet presAssocID="{B05CEFF8-3951-4C8D-99E7-D5665E1550F1}" presName="txFour" presStyleLbl="node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87E8F2-A6AC-4AAD-92F9-E8BE90E0D2A8}" type="pres">
      <dgm:prSet presAssocID="{B05CEFF8-3951-4C8D-99E7-D5665E1550F1}" presName="parTransFour" presStyleCnt="0"/>
      <dgm:spPr/>
      <dgm:t>
        <a:bodyPr/>
        <a:lstStyle/>
        <a:p>
          <a:endParaRPr lang="en-US"/>
        </a:p>
      </dgm:t>
    </dgm:pt>
    <dgm:pt modelId="{B1FCD341-F314-461E-9A94-33CAC1BE245A}" type="pres">
      <dgm:prSet presAssocID="{B05CEFF8-3951-4C8D-99E7-D5665E1550F1}" presName="horzFour" presStyleCnt="0"/>
      <dgm:spPr/>
      <dgm:t>
        <a:bodyPr/>
        <a:lstStyle/>
        <a:p>
          <a:endParaRPr lang="en-US"/>
        </a:p>
      </dgm:t>
    </dgm:pt>
    <dgm:pt modelId="{89886C37-55FF-49B3-B211-74BF1148B4F8}" type="pres">
      <dgm:prSet presAssocID="{B22AE9F7-9574-44E1-B3EF-613D718BF092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B1E9DA-60F1-401A-BA31-36007C47DE93}" type="pres">
      <dgm:prSet presAssocID="{B22AE9F7-9574-44E1-B3EF-613D718BF092}" presName="txFour" presStyleLbl="node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3A14D0-8C02-4A53-9EAB-A9498BDF0799}" type="pres">
      <dgm:prSet presAssocID="{B22AE9F7-9574-44E1-B3EF-613D718BF092}" presName="parTransFour" presStyleCnt="0"/>
      <dgm:spPr/>
      <dgm:t>
        <a:bodyPr/>
        <a:lstStyle/>
        <a:p>
          <a:endParaRPr lang="en-US"/>
        </a:p>
      </dgm:t>
    </dgm:pt>
    <dgm:pt modelId="{4F0D53D6-91F6-452F-8501-6D8A2DD92FDE}" type="pres">
      <dgm:prSet presAssocID="{B22AE9F7-9574-44E1-B3EF-613D718BF092}" presName="horzFour" presStyleCnt="0"/>
      <dgm:spPr/>
      <dgm:t>
        <a:bodyPr/>
        <a:lstStyle/>
        <a:p>
          <a:endParaRPr lang="en-US"/>
        </a:p>
      </dgm:t>
    </dgm:pt>
    <dgm:pt modelId="{F84C6833-070F-42BF-BCED-A6D048815DCD}" type="pres">
      <dgm:prSet presAssocID="{AA4CE060-A824-47B1-9BDC-874B5FA24641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404C6E-2BFC-4D6B-A174-7FE7EDF517B7}" type="pres">
      <dgm:prSet presAssocID="{AA4CE060-A824-47B1-9BDC-874B5FA24641}" presName="txFour" presStyleLbl="node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6E268E-9456-4D5D-9B92-26F57B080E1D}" type="pres">
      <dgm:prSet presAssocID="{AA4CE060-A824-47B1-9BDC-874B5FA24641}" presName="horzFour" presStyleCnt="0"/>
      <dgm:spPr/>
      <dgm:t>
        <a:bodyPr/>
        <a:lstStyle/>
        <a:p>
          <a:endParaRPr lang="en-US"/>
        </a:p>
      </dgm:t>
    </dgm:pt>
    <dgm:pt modelId="{DA68B9E0-6A3C-44AC-A09F-717201FE5F41}" type="pres">
      <dgm:prSet presAssocID="{CE6367B0-CC92-43CF-924B-666580CA98A4}" presName="sibSpaceOne" presStyleCnt="0"/>
      <dgm:spPr/>
      <dgm:t>
        <a:bodyPr/>
        <a:lstStyle/>
        <a:p>
          <a:endParaRPr lang="en-US"/>
        </a:p>
      </dgm:t>
    </dgm:pt>
    <dgm:pt modelId="{2A3C3049-0E33-424E-A9C1-24B7C95B2CA2}" type="pres">
      <dgm:prSet presAssocID="{22D5F8EE-748E-458C-B6EA-BFD2A961244B}" presName="vertOne" presStyleCnt="0"/>
      <dgm:spPr/>
      <dgm:t>
        <a:bodyPr/>
        <a:lstStyle/>
        <a:p>
          <a:endParaRPr lang="en-US"/>
        </a:p>
      </dgm:t>
    </dgm:pt>
    <dgm:pt modelId="{DA5CF36A-4279-4188-9F85-9CC130B13E14}" type="pres">
      <dgm:prSet presAssocID="{22D5F8EE-748E-458C-B6EA-BFD2A961244B}" presName="txOne" presStyleLbl="node0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50BA85-C742-4917-8272-1F01A4174A3D}" type="pres">
      <dgm:prSet presAssocID="{22D5F8EE-748E-458C-B6EA-BFD2A961244B}" presName="parTransOne" presStyleCnt="0"/>
      <dgm:spPr/>
      <dgm:t>
        <a:bodyPr/>
        <a:lstStyle/>
        <a:p>
          <a:endParaRPr lang="en-US"/>
        </a:p>
      </dgm:t>
    </dgm:pt>
    <dgm:pt modelId="{A19FCEFE-4938-4CE3-96E5-C5328664FF9A}" type="pres">
      <dgm:prSet presAssocID="{22D5F8EE-748E-458C-B6EA-BFD2A961244B}" presName="horzOne" presStyleCnt="0"/>
      <dgm:spPr/>
      <dgm:t>
        <a:bodyPr/>
        <a:lstStyle/>
        <a:p>
          <a:endParaRPr lang="en-US"/>
        </a:p>
      </dgm:t>
    </dgm:pt>
    <dgm:pt modelId="{2851DE92-355E-48E2-8E3A-2196EBD8AE45}" type="pres">
      <dgm:prSet presAssocID="{3ED90293-C34D-4F78-8DF2-592FB6565824}" presName="vertTwo" presStyleCnt="0"/>
      <dgm:spPr/>
      <dgm:t>
        <a:bodyPr/>
        <a:lstStyle/>
        <a:p>
          <a:endParaRPr lang="en-US"/>
        </a:p>
      </dgm:t>
    </dgm:pt>
    <dgm:pt modelId="{00074ACE-E36D-4BD8-B284-668489DFF0B7}" type="pres">
      <dgm:prSet presAssocID="{3ED90293-C34D-4F78-8DF2-592FB6565824}" presName="txTwo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604B1-6644-4BB7-9A20-08FF94F6A64C}" type="pres">
      <dgm:prSet presAssocID="{3ED90293-C34D-4F78-8DF2-592FB6565824}" presName="parTransTwo" presStyleCnt="0"/>
      <dgm:spPr/>
      <dgm:t>
        <a:bodyPr/>
        <a:lstStyle/>
        <a:p>
          <a:endParaRPr lang="en-US"/>
        </a:p>
      </dgm:t>
    </dgm:pt>
    <dgm:pt modelId="{DBCEC8BA-D35E-4158-B89E-29D44CBC503A}" type="pres">
      <dgm:prSet presAssocID="{3ED90293-C34D-4F78-8DF2-592FB6565824}" presName="horzTwo" presStyleCnt="0"/>
      <dgm:spPr/>
      <dgm:t>
        <a:bodyPr/>
        <a:lstStyle/>
        <a:p>
          <a:endParaRPr lang="en-US"/>
        </a:p>
      </dgm:t>
    </dgm:pt>
    <dgm:pt modelId="{84E75DCA-61D2-43F7-85A0-8001EAAC9DA4}" type="pres">
      <dgm:prSet presAssocID="{6D117B68-0597-4080-AA43-460DF1836B45}" presName="vertThree" presStyleCnt="0"/>
      <dgm:spPr/>
      <dgm:t>
        <a:bodyPr/>
        <a:lstStyle/>
        <a:p>
          <a:endParaRPr lang="en-US"/>
        </a:p>
      </dgm:t>
    </dgm:pt>
    <dgm:pt modelId="{C14EA780-C695-4300-A592-21B26A5BE1DA}" type="pres">
      <dgm:prSet presAssocID="{6D117B68-0597-4080-AA43-460DF1836B45}" presName="txThree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376367-3A06-4D60-B78C-3E41EA2649F5}" type="pres">
      <dgm:prSet presAssocID="{6D117B68-0597-4080-AA43-460DF1836B45}" presName="parTransThree" presStyleCnt="0"/>
      <dgm:spPr/>
      <dgm:t>
        <a:bodyPr/>
        <a:lstStyle/>
        <a:p>
          <a:endParaRPr lang="en-US"/>
        </a:p>
      </dgm:t>
    </dgm:pt>
    <dgm:pt modelId="{FF911BEE-E541-4EDD-B018-E114E46CE6C4}" type="pres">
      <dgm:prSet presAssocID="{6D117B68-0597-4080-AA43-460DF1836B45}" presName="horzThree" presStyleCnt="0"/>
      <dgm:spPr/>
      <dgm:t>
        <a:bodyPr/>
        <a:lstStyle/>
        <a:p>
          <a:endParaRPr lang="en-US"/>
        </a:p>
      </dgm:t>
    </dgm:pt>
    <dgm:pt modelId="{30F3B06C-CE72-447A-AEF8-0F9CFFB58D2E}" type="pres">
      <dgm:prSet presAssocID="{C3ECE856-36D2-4E30-B1EB-4491328AEFFE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2A4B4-7F91-426D-BDA2-C24142AB3F09}" type="pres">
      <dgm:prSet presAssocID="{C3ECE856-36D2-4E30-B1EB-4491328AEFFE}" presName="txFour" presStyleLbl="node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4288BB-6796-4EAA-94D0-66A0E3D4F438}" type="pres">
      <dgm:prSet presAssocID="{C3ECE856-36D2-4E30-B1EB-4491328AEFFE}" presName="parTransFour" presStyleCnt="0"/>
      <dgm:spPr/>
      <dgm:t>
        <a:bodyPr/>
        <a:lstStyle/>
        <a:p>
          <a:endParaRPr lang="en-US"/>
        </a:p>
      </dgm:t>
    </dgm:pt>
    <dgm:pt modelId="{AE78C2E6-012C-4648-901E-D9345C1C23D4}" type="pres">
      <dgm:prSet presAssocID="{C3ECE856-36D2-4E30-B1EB-4491328AEFFE}" presName="horzFour" presStyleCnt="0"/>
      <dgm:spPr/>
      <dgm:t>
        <a:bodyPr/>
        <a:lstStyle/>
        <a:p>
          <a:endParaRPr lang="en-US"/>
        </a:p>
      </dgm:t>
    </dgm:pt>
    <dgm:pt modelId="{5B462F55-6DC6-459B-B80C-515104C5A9B9}" type="pres">
      <dgm:prSet presAssocID="{959B67F2-7E42-4CAD-ADE6-3A76D1AC64C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BBD4AE-1775-41E0-AAEA-BB4F74A681C7}" type="pres">
      <dgm:prSet presAssocID="{959B67F2-7E42-4CAD-ADE6-3A76D1AC64CA}" presName="txFour" presStyleLbl="node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BE2177-C82F-4DA3-B43E-5DC312ED0E39}" type="pres">
      <dgm:prSet presAssocID="{959B67F2-7E42-4CAD-ADE6-3A76D1AC64CA}" presName="parTransFour" presStyleCnt="0"/>
      <dgm:spPr/>
      <dgm:t>
        <a:bodyPr/>
        <a:lstStyle/>
        <a:p>
          <a:endParaRPr lang="en-US"/>
        </a:p>
      </dgm:t>
    </dgm:pt>
    <dgm:pt modelId="{69E34595-E434-4302-BDC8-DE3FAB670638}" type="pres">
      <dgm:prSet presAssocID="{959B67F2-7E42-4CAD-ADE6-3A76D1AC64CA}" presName="horzFour" presStyleCnt="0"/>
      <dgm:spPr/>
      <dgm:t>
        <a:bodyPr/>
        <a:lstStyle/>
        <a:p>
          <a:endParaRPr lang="en-US"/>
        </a:p>
      </dgm:t>
    </dgm:pt>
    <dgm:pt modelId="{0189D2F6-49E6-4EC3-9952-B1B1769D5DA6}" type="pres">
      <dgm:prSet presAssocID="{18E5AFD9-6505-49EB-84AC-199C09EF807F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1D9706-1DDA-43E1-B2D4-8AF1A70B0AF8}" type="pres">
      <dgm:prSet presAssocID="{18E5AFD9-6505-49EB-84AC-199C09EF807F}" presName="txFour" presStyleLbl="node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7DA09F-462D-488D-9AB9-AD1A64287AC0}" type="pres">
      <dgm:prSet presAssocID="{18E5AFD9-6505-49EB-84AC-199C09EF807F}" presName="horzFour" presStyleCnt="0"/>
      <dgm:spPr/>
      <dgm:t>
        <a:bodyPr/>
        <a:lstStyle/>
        <a:p>
          <a:endParaRPr lang="en-US"/>
        </a:p>
      </dgm:t>
    </dgm:pt>
    <dgm:pt modelId="{AA80BA19-4C97-42DA-B349-CB60C2AB1901}" type="pres">
      <dgm:prSet presAssocID="{86B1A511-86B9-424F-86E8-C8EC91E78E4E}" presName="sibSpaceOne" presStyleCnt="0"/>
      <dgm:spPr/>
      <dgm:t>
        <a:bodyPr/>
        <a:lstStyle/>
        <a:p>
          <a:endParaRPr lang="en-US"/>
        </a:p>
      </dgm:t>
    </dgm:pt>
    <dgm:pt modelId="{9047658E-0649-4D2A-A231-87E9CE9B33A5}" type="pres">
      <dgm:prSet presAssocID="{DD6275CE-B360-4D17-AD3A-1276C549784A}" presName="vertOne" presStyleCnt="0"/>
      <dgm:spPr/>
      <dgm:t>
        <a:bodyPr/>
        <a:lstStyle/>
        <a:p>
          <a:endParaRPr lang="en-US"/>
        </a:p>
      </dgm:t>
    </dgm:pt>
    <dgm:pt modelId="{C9A28A14-9BBA-49AB-B9A0-A6B0D792C119}" type="pres">
      <dgm:prSet presAssocID="{DD6275CE-B360-4D17-AD3A-1276C549784A}" presName="txOne" presStyleLbl="node0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E8D0CB-E0A4-4632-8F4B-7CF449A24132}" type="pres">
      <dgm:prSet presAssocID="{DD6275CE-B360-4D17-AD3A-1276C549784A}" presName="parTransOne" presStyleCnt="0"/>
      <dgm:spPr/>
      <dgm:t>
        <a:bodyPr/>
        <a:lstStyle/>
        <a:p>
          <a:endParaRPr lang="en-US"/>
        </a:p>
      </dgm:t>
    </dgm:pt>
    <dgm:pt modelId="{E20F7614-2C34-4B39-9C49-A6A39E10761F}" type="pres">
      <dgm:prSet presAssocID="{DD6275CE-B360-4D17-AD3A-1276C549784A}" presName="horzOne" presStyleCnt="0"/>
      <dgm:spPr/>
      <dgm:t>
        <a:bodyPr/>
        <a:lstStyle/>
        <a:p>
          <a:endParaRPr lang="en-US"/>
        </a:p>
      </dgm:t>
    </dgm:pt>
    <dgm:pt modelId="{03B63B81-AB0E-45CB-9018-D26279DEFD1B}" type="pres">
      <dgm:prSet presAssocID="{08FABFCA-8A02-41B9-9443-B0E83C326A1F}" presName="vertTwo" presStyleCnt="0"/>
      <dgm:spPr/>
      <dgm:t>
        <a:bodyPr/>
        <a:lstStyle/>
        <a:p>
          <a:endParaRPr lang="en-US"/>
        </a:p>
      </dgm:t>
    </dgm:pt>
    <dgm:pt modelId="{030408FB-CA3C-4B06-B1D0-CF2D8C1FCF10}" type="pres">
      <dgm:prSet presAssocID="{08FABFCA-8A02-41B9-9443-B0E83C326A1F}" presName="txTwo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932490-6910-4F3C-96CF-B48165E67E4A}" type="pres">
      <dgm:prSet presAssocID="{08FABFCA-8A02-41B9-9443-B0E83C326A1F}" presName="parTransTwo" presStyleCnt="0"/>
      <dgm:spPr/>
      <dgm:t>
        <a:bodyPr/>
        <a:lstStyle/>
        <a:p>
          <a:endParaRPr lang="en-US"/>
        </a:p>
      </dgm:t>
    </dgm:pt>
    <dgm:pt modelId="{60653AA6-1FD4-4DE8-B4F4-64691FB866FE}" type="pres">
      <dgm:prSet presAssocID="{08FABFCA-8A02-41B9-9443-B0E83C326A1F}" presName="horzTwo" presStyleCnt="0"/>
      <dgm:spPr/>
      <dgm:t>
        <a:bodyPr/>
        <a:lstStyle/>
        <a:p>
          <a:endParaRPr lang="en-US"/>
        </a:p>
      </dgm:t>
    </dgm:pt>
    <dgm:pt modelId="{34CCFB57-3827-4DC9-94DA-20FA1AAC7107}" type="pres">
      <dgm:prSet presAssocID="{E0BF07E9-77FE-4D70-AE1A-E8FCBEBA42C7}" presName="vertThree" presStyleCnt="0"/>
      <dgm:spPr/>
      <dgm:t>
        <a:bodyPr/>
        <a:lstStyle/>
        <a:p>
          <a:endParaRPr lang="en-US"/>
        </a:p>
      </dgm:t>
    </dgm:pt>
    <dgm:pt modelId="{4125AA1A-E219-4CCE-9B43-D3E1A0C27C59}" type="pres">
      <dgm:prSet presAssocID="{E0BF07E9-77FE-4D70-AE1A-E8FCBEBA42C7}" presName="txThre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0A8B97-8FD5-4235-A15F-2520E4FA00DB}" type="pres">
      <dgm:prSet presAssocID="{E0BF07E9-77FE-4D70-AE1A-E8FCBEBA42C7}" presName="parTransThree" presStyleCnt="0"/>
      <dgm:spPr/>
      <dgm:t>
        <a:bodyPr/>
        <a:lstStyle/>
        <a:p>
          <a:endParaRPr lang="en-US"/>
        </a:p>
      </dgm:t>
    </dgm:pt>
    <dgm:pt modelId="{5AFC19D4-C5E8-4CBB-8597-54FC70B172EF}" type="pres">
      <dgm:prSet presAssocID="{E0BF07E9-77FE-4D70-AE1A-E8FCBEBA42C7}" presName="horzThree" presStyleCnt="0"/>
      <dgm:spPr/>
      <dgm:t>
        <a:bodyPr/>
        <a:lstStyle/>
        <a:p>
          <a:endParaRPr lang="en-US"/>
        </a:p>
      </dgm:t>
    </dgm:pt>
    <dgm:pt modelId="{16256F4B-216B-42C1-B0AD-B878A15EFE7D}" type="pres">
      <dgm:prSet presAssocID="{364D074E-148E-45DA-8800-8A553E34B8E3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431AA4-0B15-448C-9FE1-D250160F24A8}" type="pres">
      <dgm:prSet presAssocID="{364D074E-148E-45DA-8800-8A553E34B8E3}" presName="txFour" presStyleLbl="node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AABE56-E335-43EA-B76C-F8A1B75B459F}" type="pres">
      <dgm:prSet presAssocID="{364D074E-148E-45DA-8800-8A553E34B8E3}" presName="parTransFour" presStyleCnt="0"/>
      <dgm:spPr/>
      <dgm:t>
        <a:bodyPr/>
        <a:lstStyle/>
        <a:p>
          <a:endParaRPr lang="en-US"/>
        </a:p>
      </dgm:t>
    </dgm:pt>
    <dgm:pt modelId="{4EC6EE31-84C4-43EA-9C0C-0365BC2B57A4}" type="pres">
      <dgm:prSet presAssocID="{364D074E-148E-45DA-8800-8A553E34B8E3}" presName="horzFour" presStyleCnt="0"/>
      <dgm:spPr/>
      <dgm:t>
        <a:bodyPr/>
        <a:lstStyle/>
        <a:p>
          <a:endParaRPr lang="en-US"/>
        </a:p>
      </dgm:t>
    </dgm:pt>
    <dgm:pt modelId="{1892B048-FC25-4456-AA6F-93C31BCCD11F}" type="pres">
      <dgm:prSet presAssocID="{E8E997B8-16AC-4B4E-B384-B5776EFCD8EE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C78C7A-1D26-4711-B1DB-CDC8B640FC56}" type="pres">
      <dgm:prSet presAssocID="{E8E997B8-16AC-4B4E-B384-B5776EFCD8EE}" presName="txFour" presStyleLbl="node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F5839C-30EA-4627-AF06-6C139450AB28}" type="pres">
      <dgm:prSet presAssocID="{E8E997B8-16AC-4B4E-B384-B5776EFCD8EE}" presName="parTransFour" presStyleCnt="0"/>
      <dgm:spPr/>
      <dgm:t>
        <a:bodyPr/>
        <a:lstStyle/>
        <a:p>
          <a:endParaRPr lang="en-US"/>
        </a:p>
      </dgm:t>
    </dgm:pt>
    <dgm:pt modelId="{39FDD73D-5CA7-484B-A80D-6D41994EEDC8}" type="pres">
      <dgm:prSet presAssocID="{E8E997B8-16AC-4B4E-B384-B5776EFCD8EE}" presName="horzFour" presStyleCnt="0"/>
      <dgm:spPr/>
      <dgm:t>
        <a:bodyPr/>
        <a:lstStyle/>
        <a:p>
          <a:endParaRPr lang="en-US"/>
        </a:p>
      </dgm:t>
    </dgm:pt>
    <dgm:pt modelId="{913BF61C-A34B-4B0E-B973-54F767D31862}" type="pres">
      <dgm:prSet presAssocID="{9C41183E-2847-40DF-A4D9-1584B0429CA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E689E7-A98A-4780-8550-5FFBD6462042}" type="pres">
      <dgm:prSet presAssocID="{9C41183E-2847-40DF-A4D9-1584B0429CAA}" presName="txFour" presStyleLbl="node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553DCB-373E-4EEB-96F9-10C8E481EBC4}" type="pres">
      <dgm:prSet presAssocID="{9C41183E-2847-40DF-A4D9-1584B0429CAA}" presName="horzFour" presStyleCnt="0"/>
      <dgm:spPr/>
      <dgm:t>
        <a:bodyPr/>
        <a:lstStyle/>
        <a:p>
          <a:endParaRPr lang="en-US"/>
        </a:p>
      </dgm:t>
    </dgm:pt>
    <dgm:pt modelId="{BD2572D2-D0B1-4FB0-8BA2-737000D9F162}" type="pres">
      <dgm:prSet presAssocID="{4BA77227-5149-4B55-BBE9-D3EED01EBD80}" presName="sibSpaceOne" presStyleCnt="0"/>
      <dgm:spPr/>
      <dgm:t>
        <a:bodyPr/>
        <a:lstStyle/>
        <a:p>
          <a:endParaRPr lang="en-US"/>
        </a:p>
      </dgm:t>
    </dgm:pt>
    <dgm:pt modelId="{FE16C731-4C0B-4F13-9AEC-777B42375251}" type="pres">
      <dgm:prSet presAssocID="{A910D17F-7E24-41E3-94DC-67422595D0CB}" presName="vertOne" presStyleCnt="0"/>
      <dgm:spPr/>
      <dgm:t>
        <a:bodyPr/>
        <a:lstStyle/>
        <a:p>
          <a:endParaRPr lang="en-US"/>
        </a:p>
      </dgm:t>
    </dgm:pt>
    <dgm:pt modelId="{3AED3E05-3F6C-4C86-8288-EA7A10643BD6}" type="pres">
      <dgm:prSet presAssocID="{A910D17F-7E24-41E3-94DC-67422595D0CB}" presName="txOne" presStyleLbl="node0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380A1B-EC0E-4C07-8648-519C20EC0A61}" type="pres">
      <dgm:prSet presAssocID="{A910D17F-7E24-41E3-94DC-67422595D0CB}" presName="parTransOne" presStyleCnt="0"/>
      <dgm:spPr/>
      <dgm:t>
        <a:bodyPr/>
        <a:lstStyle/>
        <a:p>
          <a:endParaRPr lang="en-US"/>
        </a:p>
      </dgm:t>
    </dgm:pt>
    <dgm:pt modelId="{962507E9-35E6-4CB5-8493-BE6D37C0FBBF}" type="pres">
      <dgm:prSet presAssocID="{A910D17F-7E24-41E3-94DC-67422595D0CB}" presName="horzOne" presStyleCnt="0"/>
      <dgm:spPr/>
      <dgm:t>
        <a:bodyPr/>
        <a:lstStyle/>
        <a:p>
          <a:endParaRPr lang="en-US"/>
        </a:p>
      </dgm:t>
    </dgm:pt>
    <dgm:pt modelId="{5951037B-A1AE-44E7-B27D-64749B36FDF2}" type="pres">
      <dgm:prSet presAssocID="{25A11024-116F-45F9-8028-898716C89E92}" presName="vertTwo" presStyleCnt="0"/>
      <dgm:spPr/>
      <dgm:t>
        <a:bodyPr/>
        <a:lstStyle/>
        <a:p>
          <a:endParaRPr lang="en-US"/>
        </a:p>
      </dgm:t>
    </dgm:pt>
    <dgm:pt modelId="{9DF042D1-4E69-4AA7-8784-88AD5863D9C4}" type="pres">
      <dgm:prSet presAssocID="{25A11024-116F-45F9-8028-898716C89E92}" presName="txTwo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CEE88A-8E76-43F6-9C6D-EB05297D46CE}" type="pres">
      <dgm:prSet presAssocID="{25A11024-116F-45F9-8028-898716C89E92}" presName="parTransTwo" presStyleCnt="0"/>
      <dgm:spPr/>
      <dgm:t>
        <a:bodyPr/>
        <a:lstStyle/>
        <a:p>
          <a:endParaRPr lang="en-US"/>
        </a:p>
      </dgm:t>
    </dgm:pt>
    <dgm:pt modelId="{8BE698E3-F075-4DB0-B151-9AAC91730DBC}" type="pres">
      <dgm:prSet presAssocID="{25A11024-116F-45F9-8028-898716C89E92}" presName="horzTwo" presStyleCnt="0"/>
      <dgm:spPr/>
      <dgm:t>
        <a:bodyPr/>
        <a:lstStyle/>
        <a:p>
          <a:endParaRPr lang="en-US"/>
        </a:p>
      </dgm:t>
    </dgm:pt>
    <dgm:pt modelId="{D06EE67B-A472-4456-A19F-E3FF2FB7BFAA}" type="pres">
      <dgm:prSet presAssocID="{81214347-5A8C-4073-9799-2A3AE4B2BE47}" presName="vertThree" presStyleCnt="0"/>
      <dgm:spPr/>
      <dgm:t>
        <a:bodyPr/>
        <a:lstStyle/>
        <a:p>
          <a:endParaRPr lang="en-US"/>
        </a:p>
      </dgm:t>
    </dgm:pt>
    <dgm:pt modelId="{AA028330-A551-43B7-AA22-31E8F24D5B2A}" type="pres">
      <dgm:prSet presAssocID="{81214347-5A8C-4073-9799-2A3AE4B2BE47}" presName="txThree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CE99F7-DF4D-4A19-BD92-F804DCDFC395}" type="pres">
      <dgm:prSet presAssocID="{81214347-5A8C-4073-9799-2A3AE4B2BE47}" presName="parTransThree" presStyleCnt="0"/>
      <dgm:spPr/>
      <dgm:t>
        <a:bodyPr/>
        <a:lstStyle/>
        <a:p>
          <a:endParaRPr lang="en-US"/>
        </a:p>
      </dgm:t>
    </dgm:pt>
    <dgm:pt modelId="{A9F7C366-2DF3-40D0-8EA1-BE0AA20EF624}" type="pres">
      <dgm:prSet presAssocID="{81214347-5A8C-4073-9799-2A3AE4B2BE47}" presName="horzThree" presStyleCnt="0"/>
      <dgm:spPr/>
      <dgm:t>
        <a:bodyPr/>
        <a:lstStyle/>
        <a:p>
          <a:endParaRPr lang="en-US"/>
        </a:p>
      </dgm:t>
    </dgm:pt>
    <dgm:pt modelId="{785E4DE1-B4E2-47FD-A875-44112AF190F1}" type="pres">
      <dgm:prSet presAssocID="{2C16F977-835E-41CA-9A10-38E34B6DBFAB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2F354B-E819-4682-8484-E20C3F8DDF7B}" type="pres">
      <dgm:prSet presAssocID="{2C16F977-835E-41CA-9A10-38E34B6DBFAB}" presName="txFour" presStyleLbl="node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38DBB3-EC3C-4F48-B605-F618440A46F7}" type="pres">
      <dgm:prSet presAssocID="{2C16F977-835E-41CA-9A10-38E34B6DBFAB}" presName="parTransFour" presStyleCnt="0"/>
      <dgm:spPr/>
      <dgm:t>
        <a:bodyPr/>
        <a:lstStyle/>
        <a:p>
          <a:endParaRPr lang="en-US"/>
        </a:p>
      </dgm:t>
    </dgm:pt>
    <dgm:pt modelId="{FB79AEC7-F149-408B-B5E2-CEE4E2BA25A1}" type="pres">
      <dgm:prSet presAssocID="{2C16F977-835E-41CA-9A10-38E34B6DBFAB}" presName="horzFour" presStyleCnt="0"/>
      <dgm:spPr/>
      <dgm:t>
        <a:bodyPr/>
        <a:lstStyle/>
        <a:p>
          <a:endParaRPr lang="en-US"/>
        </a:p>
      </dgm:t>
    </dgm:pt>
    <dgm:pt modelId="{AB879F96-26D5-4B08-8943-3422D0CDEBB7}" type="pres">
      <dgm:prSet presAssocID="{B34726B8-EDCE-4D5C-A492-91E61DB8689E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22DAD9-3F78-413E-9929-0553FF707702}" type="pres">
      <dgm:prSet presAssocID="{B34726B8-EDCE-4D5C-A492-91E61DB8689E}" presName="txFour" presStyleLbl="node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ED7C3E-0A79-441C-AA0F-893A30C3D23B}" type="pres">
      <dgm:prSet presAssocID="{B34726B8-EDCE-4D5C-A492-91E61DB8689E}" presName="parTransFour" presStyleCnt="0"/>
      <dgm:spPr/>
      <dgm:t>
        <a:bodyPr/>
        <a:lstStyle/>
        <a:p>
          <a:endParaRPr lang="en-US"/>
        </a:p>
      </dgm:t>
    </dgm:pt>
    <dgm:pt modelId="{7546764A-6DF0-4B7B-AE70-10040A126E0C}" type="pres">
      <dgm:prSet presAssocID="{B34726B8-EDCE-4D5C-A492-91E61DB8689E}" presName="horzFour" presStyleCnt="0"/>
      <dgm:spPr/>
      <dgm:t>
        <a:bodyPr/>
        <a:lstStyle/>
        <a:p>
          <a:endParaRPr lang="en-US"/>
        </a:p>
      </dgm:t>
    </dgm:pt>
    <dgm:pt modelId="{0646BC19-ABDD-4CA8-8703-2910D2A56A5E}" type="pres">
      <dgm:prSet presAssocID="{567B89C3-3213-4CE5-B2CA-3511D0676995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1768C1-8932-42E5-B418-6B2C8A05BC26}" type="pres">
      <dgm:prSet presAssocID="{567B89C3-3213-4CE5-B2CA-3511D0676995}" presName="txFour" presStyleLbl="node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C66827-7462-4D40-A079-D6C4A9D36DAD}" type="pres">
      <dgm:prSet presAssocID="{567B89C3-3213-4CE5-B2CA-3511D0676995}" presName="horzFour" presStyleCnt="0"/>
      <dgm:spPr/>
      <dgm:t>
        <a:bodyPr/>
        <a:lstStyle/>
        <a:p>
          <a:endParaRPr lang="en-US"/>
        </a:p>
      </dgm:t>
    </dgm:pt>
    <dgm:pt modelId="{0AE59B60-F16E-46A3-99E3-A575328EA11D}" type="pres">
      <dgm:prSet presAssocID="{68CDC071-E4F6-43F3-9570-796A9AA0BA9D}" presName="sibSpaceOne" presStyleCnt="0"/>
      <dgm:spPr/>
      <dgm:t>
        <a:bodyPr/>
        <a:lstStyle/>
        <a:p>
          <a:endParaRPr lang="en-US"/>
        </a:p>
      </dgm:t>
    </dgm:pt>
    <dgm:pt modelId="{3D7955B1-106B-40AB-A782-6E08DD825B62}" type="pres">
      <dgm:prSet presAssocID="{FFFD49FF-8E5B-4B48-AED9-7A5936D3BB4D}" presName="vertOne" presStyleCnt="0"/>
      <dgm:spPr/>
      <dgm:t>
        <a:bodyPr/>
        <a:lstStyle/>
        <a:p>
          <a:endParaRPr lang="en-US"/>
        </a:p>
      </dgm:t>
    </dgm:pt>
    <dgm:pt modelId="{8473B4C8-711B-4837-A1B8-81AA4E2D5C50}" type="pres">
      <dgm:prSet presAssocID="{FFFD49FF-8E5B-4B48-AED9-7A5936D3BB4D}" presName="txOne" presStyleLbl="node0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EB11FC-81B6-4D2A-B050-63C9F6882ED5}" type="pres">
      <dgm:prSet presAssocID="{FFFD49FF-8E5B-4B48-AED9-7A5936D3BB4D}" presName="parTransOne" presStyleCnt="0"/>
      <dgm:spPr/>
      <dgm:t>
        <a:bodyPr/>
        <a:lstStyle/>
        <a:p>
          <a:endParaRPr lang="en-US"/>
        </a:p>
      </dgm:t>
    </dgm:pt>
    <dgm:pt modelId="{FBC89D86-6AD2-4F34-B73E-5265A94A3B5C}" type="pres">
      <dgm:prSet presAssocID="{FFFD49FF-8E5B-4B48-AED9-7A5936D3BB4D}" presName="horzOne" presStyleCnt="0"/>
      <dgm:spPr/>
      <dgm:t>
        <a:bodyPr/>
        <a:lstStyle/>
        <a:p>
          <a:endParaRPr lang="en-US"/>
        </a:p>
      </dgm:t>
    </dgm:pt>
    <dgm:pt modelId="{CCE86610-C16B-433B-8DBC-9CA8E5A61587}" type="pres">
      <dgm:prSet presAssocID="{0BE967E7-E821-49B4-A44F-6AA2866F2602}" presName="vertTwo" presStyleCnt="0"/>
      <dgm:spPr/>
      <dgm:t>
        <a:bodyPr/>
        <a:lstStyle/>
        <a:p>
          <a:endParaRPr lang="en-US"/>
        </a:p>
      </dgm:t>
    </dgm:pt>
    <dgm:pt modelId="{3470F2B4-8A49-406F-8E70-6ED7A6ECDBEB}" type="pres">
      <dgm:prSet presAssocID="{0BE967E7-E821-49B4-A44F-6AA2866F2602}" presName="txTwo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E3C38A-1692-4A73-B5A4-5CEB85A90B37}" type="pres">
      <dgm:prSet presAssocID="{0BE967E7-E821-49B4-A44F-6AA2866F2602}" presName="parTransTwo" presStyleCnt="0"/>
      <dgm:spPr/>
      <dgm:t>
        <a:bodyPr/>
        <a:lstStyle/>
        <a:p>
          <a:endParaRPr lang="en-US"/>
        </a:p>
      </dgm:t>
    </dgm:pt>
    <dgm:pt modelId="{88774CD0-C237-4168-9E9B-55E84776B2C1}" type="pres">
      <dgm:prSet presAssocID="{0BE967E7-E821-49B4-A44F-6AA2866F2602}" presName="horzTwo" presStyleCnt="0"/>
      <dgm:spPr/>
      <dgm:t>
        <a:bodyPr/>
        <a:lstStyle/>
        <a:p>
          <a:endParaRPr lang="en-US"/>
        </a:p>
      </dgm:t>
    </dgm:pt>
    <dgm:pt modelId="{7CD3E37E-B1A2-4429-B2C9-C955C66A602D}" type="pres">
      <dgm:prSet presAssocID="{DD3573F8-87C4-4373-8844-989EF5D4B4EC}" presName="vertThree" presStyleCnt="0"/>
      <dgm:spPr/>
      <dgm:t>
        <a:bodyPr/>
        <a:lstStyle/>
        <a:p>
          <a:endParaRPr lang="en-US"/>
        </a:p>
      </dgm:t>
    </dgm:pt>
    <dgm:pt modelId="{D3816549-71A7-4936-872E-EA296F9998CB}" type="pres">
      <dgm:prSet presAssocID="{DD3573F8-87C4-4373-8844-989EF5D4B4EC}" presName="txThree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60F491-7516-43B9-8BF4-676063F0DDF8}" type="pres">
      <dgm:prSet presAssocID="{DD3573F8-87C4-4373-8844-989EF5D4B4EC}" presName="parTransThree" presStyleCnt="0"/>
      <dgm:spPr/>
      <dgm:t>
        <a:bodyPr/>
        <a:lstStyle/>
        <a:p>
          <a:endParaRPr lang="en-US"/>
        </a:p>
      </dgm:t>
    </dgm:pt>
    <dgm:pt modelId="{09CFC7F9-A5D3-43B7-BA3C-A861ACC833C8}" type="pres">
      <dgm:prSet presAssocID="{DD3573F8-87C4-4373-8844-989EF5D4B4EC}" presName="horzThree" presStyleCnt="0"/>
      <dgm:spPr/>
      <dgm:t>
        <a:bodyPr/>
        <a:lstStyle/>
        <a:p>
          <a:endParaRPr lang="en-US"/>
        </a:p>
      </dgm:t>
    </dgm:pt>
    <dgm:pt modelId="{7578EC08-82D1-4CE5-8B4F-26C8BCED940D}" type="pres">
      <dgm:prSet presAssocID="{0B861569-1727-492D-8AE4-FDDDFE768C41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658AEE-5556-4F27-AC0C-B554B5B6FA2F}" type="pres">
      <dgm:prSet presAssocID="{0B861569-1727-492D-8AE4-FDDDFE768C41}" presName="txFour" presStyleLbl="node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2C2E6F-AC6B-41DA-BBC8-EFCF7A061B5D}" type="pres">
      <dgm:prSet presAssocID="{0B861569-1727-492D-8AE4-FDDDFE768C41}" presName="parTransFour" presStyleCnt="0"/>
      <dgm:spPr/>
      <dgm:t>
        <a:bodyPr/>
        <a:lstStyle/>
        <a:p>
          <a:endParaRPr lang="en-US"/>
        </a:p>
      </dgm:t>
    </dgm:pt>
    <dgm:pt modelId="{BF62B5BA-14E6-49E0-BA7D-AF959B987A4D}" type="pres">
      <dgm:prSet presAssocID="{0B861569-1727-492D-8AE4-FDDDFE768C41}" presName="horzFour" presStyleCnt="0"/>
      <dgm:spPr/>
      <dgm:t>
        <a:bodyPr/>
        <a:lstStyle/>
        <a:p>
          <a:endParaRPr lang="en-US"/>
        </a:p>
      </dgm:t>
    </dgm:pt>
    <dgm:pt modelId="{0ABB3533-A3FA-4990-A73D-0DE6AE72B08D}" type="pres">
      <dgm:prSet presAssocID="{9FD38727-061F-4873-95EC-DE74AE29E9B2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8B5C25-1687-4954-8B8E-E115433592EE}" type="pres">
      <dgm:prSet presAssocID="{9FD38727-061F-4873-95EC-DE74AE29E9B2}" presName="txFour" presStyleLbl="node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A7DC13-2218-46FB-A798-EADE0F2B8232}" type="pres">
      <dgm:prSet presAssocID="{9FD38727-061F-4873-95EC-DE74AE29E9B2}" presName="parTransFour" presStyleCnt="0"/>
      <dgm:spPr/>
      <dgm:t>
        <a:bodyPr/>
        <a:lstStyle/>
        <a:p>
          <a:endParaRPr lang="en-US"/>
        </a:p>
      </dgm:t>
    </dgm:pt>
    <dgm:pt modelId="{149D89CF-7CFD-4A97-AFC4-2C40DB596E74}" type="pres">
      <dgm:prSet presAssocID="{9FD38727-061F-4873-95EC-DE74AE29E9B2}" presName="horzFour" presStyleCnt="0"/>
      <dgm:spPr/>
      <dgm:t>
        <a:bodyPr/>
        <a:lstStyle/>
        <a:p>
          <a:endParaRPr lang="en-US"/>
        </a:p>
      </dgm:t>
    </dgm:pt>
    <dgm:pt modelId="{281257E6-CB49-4914-800B-B49A700CDAF7}" type="pres">
      <dgm:prSet presAssocID="{0F98CB10-A59E-4D99-BE7F-EA0282ECD970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BE97EC-9AE4-4B5A-8CAA-2C0CCAD055C8}" type="pres">
      <dgm:prSet presAssocID="{0F98CB10-A59E-4D99-BE7F-EA0282ECD970}" presName="txFour" presStyleLbl="node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91E90D-87FA-4D30-A38A-774E229D5367}" type="pres">
      <dgm:prSet presAssocID="{0F98CB10-A59E-4D99-BE7F-EA0282ECD970}" presName="horzFour" presStyleCnt="0"/>
      <dgm:spPr/>
      <dgm:t>
        <a:bodyPr/>
        <a:lstStyle/>
        <a:p>
          <a:endParaRPr lang="en-US"/>
        </a:p>
      </dgm:t>
    </dgm:pt>
  </dgm:ptLst>
  <dgm:cxnLst>
    <dgm:cxn modelId="{E942A256-F44D-4117-B0FD-33A7911D6958}" srcId="{3ED90293-C34D-4F78-8DF2-592FB6565824}" destId="{6D117B68-0597-4080-AA43-460DF1836B45}" srcOrd="0" destOrd="0" parTransId="{F0313D30-C4A9-4ED3-A9EC-9E46EF2DE1CD}" sibTransId="{ADCE5E8F-8ED4-4939-8BD3-186D658D2A70}"/>
    <dgm:cxn modelId="{436D8F42-A76D-4B2E-BA3A-2E12CC06105F}" type="presOf" srcId="{18E5AFD9-6505-49EB-84AC-199C09EF807F}" destId="{641D9706-1DDA-43E1-B2D4-8AF1A70B0AF8}" srcOrd="0" destOrd="0" presId="urn:microsoft.com/office/officeart/2005/8/layout/hierarchy4"/>
    <dgm:cxn modelId="{0AE40B16-B9FE-42DE-A661-998E928762F2}" srcId="{A863894E-D915-46C5-B3FB-4FF95AE03899}" destId="{A910D17F-7E24-41E3-94DC-67422595D0CB}" srcOrd="4" destOrd="0" parTransId="{AE371493-1A67-4B75-AAA4-068A0BF66D38}" sibTransId="{68CDC071-E4F6-43F3-9570-796A9AA0BA9D}"/>
    <dgm:cxn modelId="{6F634939-639C-4EBF-AFFC-27E7BCC57774}" type="presOf" srcId="{DD3573F8-87C4-4373-8844-989EF5D4B4EC}" destId="{D3816549-71A7-4936-872E-EA296F9998CB}" srcOrd="0" destOrd="0" presId="urn:microsoft.com/office/officeart/2005/8/layout/hierarchy4"/>
    <dgm:cxn modelId="{83C35CEA-F407-4443-9F52-4A8F614DAA45}" srcId="{25A11024-116F-45F9-8028-898716C89E92}" destId="{81214347-5A8C-4073-9799-2A3AE4B2BE47}" srcOrd="0" destOrd="0" parTransId="{66034C1C-8405-4AE9-BE77-D326A15CBAE1}" sibTransId="{9F4BA290-FE93-4C9B-A2B0-E9EDC95C9030}"/>
    <dgm:cxn modelId="{3BFB9DF3-45D9-4855-8ABF-30DAFB386291}" srcId="{08FABFCA-8A02-41B9-9443-B0E83C326A1F}" destId="{E0BF07E9-77FE-4D70-AE1A-E8FCBEBA42C7}" srcOrd="0" destOrd="0" parTransId="{642C5DD2-59AA-4F5D-A9BD-0D4B6DA12AD4}" sibTransId="{2CDC06AE-FD92-4BEC-818E-34A8A0BF116C}"/>
    <dgm:cxn modelId="{C4912164-539A-48D5-B9F3-C151599CD4CF}" srcId="{81214347-5A8C-4073-9799-2A3AE4B2BE47}" destId="{2C16F977-835E-41CA-9A10-38E34B6DBFAB}" srcOrd="0" destOrd="0" parTransId="{A5CF7206-A4EF-467E-A5D3-FA164CFCFED3}" sibTransId="{693E1611-8787-4567-B1A8-850C468BC8FA}"/>
    <dgm:cxn modelId="{4977977A-BA05-4B13-8D0F-9764D3149586}" srcId="{B34726B8-EDCE-4D5C-A492-91E61DB8689E}" destId="{567B89C3-3213-4CE5-B2CA-3511D0676995}" srcOrd="0" destOrd="0" parTransId="{DE3738F1-7C54-4280-AB83-EEFF39AB8830}" sibTransId="{546A3FCB-C559-480E-B814-EA750B2B3706}"/>
    <dgm:cxn modelId="{5100B1C0-5CA5-44C6-84F0-FB9C93D9F16C}" srcId="{FFFD49FF-8E5B-4B48-AED9-7A5936D3BB4D}" destId="{0BE967E7-E821-49B4-A44F-6AA2866F2602}" srcOrd="0" destOrd="0" parTransId="{F01A102D-B290-4E0D-9D69-E201D185F8AB}" sibTransId="{A08AA82B-C0FD-48AE-A094-F890CB5C0FE9}"/>
    <dgm:cxn modelId="{7F20A953-731B-4E98-A9B1-CE06613B805A}" srcId="{CC26A2A0-6703-40F1-A384-4158E2076FF4}" destId="{4454CAB3-8722-44DF-AFDC-9A03F440ECDB}" srcOrd="0" destOrd="0" parTransId="{954D28A9-FEBB-41D4-ABE6-EF4942FB86FD}" sibTransId="{1529EF1F-524C-4613-987D-861531666B94}"/>
    <dgm:cxn modelId="{E8B39393-A282-4930-8B53-4C572C262AB7}" type="presOf" srcId="{E8E997B8-16AC-4B4E-B384-B5776EFCD8EE}" destId="{B7C78C7A-1D26-4711-B1DB-CDC8B640FC56}" srcOrd="0" destOrd="0" presId="urn:microsoft.com/office/officeart/2005/8/layout/hierarchy4"/>
    <dgm:cxn modelId="{9B56A6F6-9EE1-4A49-9DD1-5EC982897658}" type="presOf" srcId="{C3ECE856-36D2-4E30-B1EB-4491328AEFFE}" destId="{FAE2A4B4-7F91-426D-BDA2-C24142AB3F09}" srcOrd="0" destOrd="0" presId="urn:microsoft.com/office/officeart/2005/8/layout/hierarchy4"/>
    <dgm:cxn modelId="{554B111F-0F8D-4E22-8859-A9E4688D6E37}" type="presOf" srcId="{CC26A2A0-6703-40F1-A384-4158E2076FF4}" destId="{B02B345C-E2A5-40B6-B727-A29E64AC3630}" srcOrd="0" destOrd="0" presId="urn:microsoft.com/office/officeart/2005/8/layout/hierarchy4"/>
    <dgm:cxn modelId="{BFB9E107-3AEB-4185-9523-29964D33EB18}" type="presOf" srcId="{73229704-81BA-4933-96E9-71BDE0C0408B}" destId="{C46A1568-09ED-4EB2-BE71-0806223C4848}" srcOrd="0" destOrd="0" presId="urn:microsoft.com/office/officeart/2005/8/layout/hierarchy4"/>
    <dgm:cxn modelId="{A5144E54-51F6-4F49-ACDF-E462B811151D}" srcId="{850FC63B-1C3A-4D02-BF52-C6DE000ECE89}" destId="{9B7AEEDC-DC01-4A9D-B490-A4295ED1EB6B}" srcOrd="0" destOrd="0" parTransId="{2570F73E-AA74-44C5-AF7F-CC48888EEE50}" sibTransId="{CA960FF5-5E56-47D9-8848-2AF2A8B9828B}"/>
    <dgm:cxn modelId="{18257432-D581-46BC-BDBB-F316A6A8F074}" srcId="{0B861569-1727-492D-8AE4-FDDDFE768C41}" destId="{9FD38727-061F-4873-95EC-DE74AE29E9B2}" srcOrd="0" destOrd="0" parTransId="{F02F4356-8365-4A99-8C2D-3697998E06D4}" sibTransId="{5ED5DE4C-27A8-4E55-B6EE-EBE312C5C4ED}"/>
    <dgm:cxn modelId="{1A460CA3-80D7-49E4-A6CC-BDA670B4CB14}" srcId="{06B57EF7-8D41-471E-9428-7BA6B5B3BA9B}" destId="{B05CEFF8-3951-4C8D-99E7-D5665E1550F1}" srcOrd="0" destOrd="0" parTransId="{89E1CC8F-68EF-460E-92CF-F283300E2938}" sibTransId="{06AAC6FC-8A58-420D-95A5-BF62B843A2CA}"/>
    <dgm:cxn modelId="{6012E560-35E0-40F9-8BE9-25871C36244F}" type="presOf" srcId="{9B7AEEDC-DC01-4A9D-B490-A4295ED1EB6B}" destId="{789EACDB-A380-440A-9C99-645AE4F45110}" srcOrd="0" destOrd="0" presId="urn:microsoft.com/office/officeart/2005/8/layout/hierarchy4"/>
    <dgm:cxn modelId="{AEBA41B5-78A0-4882-B856-FC214B4EA618}" srcId="{9FD38727-061F-4873-95EC-DE74AE29E9B2}" destId="{0F98CB10-A59E-4D99-BE7F-EA0282ECD970}" srcOrd="0" destOrd="0" parTransId="{D2BB2008-19DC-48E4-9384-DB77A0D8BA0F}" sibTransId="{FC9C81AA-D392-46D2-8E47-BFDA476FDEBF}"/>
    <dgm:cxn modelId="{71DD28A8-C73A-4C05-BB47-F048685624A3}" type="presOf" srcId="{A863894E-D915-46C5-B3FB-4FF95AE03899}" destId="{1CE103B4-CCE3-4572-821E-F43D92779BB1}" srcOrd="0" destOrd="0" presId="urn:microsoft.com/office/officeart/2005/8/layout/hierarchy4"/>
    <dgm:cxn modelId="{E671CD56-0E12-4AC5-B7F2-3D95D8999BA8}" type="presOf" srcId="{9C41183E-2847-40DF-A4D9-1584B0429CAA}" destId="{7EE689E7-A98A-4780-8550-5FFBD6462042}" srcOrd="0" destOrd="0" presId="urn:microsoft.com/office/officeart/2005/8/layout/hierarchy4"/>
    <dgm:cxn modelId="{DAC791DC-9034-4219-9523-ED27A998E533}" srcId="{22D5F8EE-748E-458C-B6EA-BFD2A961244B}" destId="{3ED90293-C34D-4F78-8DF2-592FB6565824}" srcOrd="0" destOrd="0" parTransId="{6926F598-4FCA-453F-A98A-91C8245B3B94}" sibTransId="{8B021E75-69D1-447F-86F7-54125B2A35E8}"/>
    <dgm:cxn modelId="{A3EFD7BD-F3E1-4872-BF0B-9E7FB7DDFC09}" type="presOf" srcId="{0F98CB10-A59E-4D99-BE7F-EA0282ECD970}" destId="{87BE97EC-9AE4-4B5A-8CAA-2C0CCAD055C8}" srcOrd="0" destOrd="0" presId="urn:microsoft.com/office/officeart/2005/8/layout/hierarchy4"/>
    <dgm:cxn modelId="{00EA324B-48A7-4106-98D8-6586B5CCB28B}" srcId="{0BE967E7-E821-49B4-A44F-6AA2866F2602}" destId="{DD3573F8-87C4-4373-8844-989EF5D4B4EC}" srcOrd="0" destOrd="0" parTransId="{A9B68BB1-A09B-403E-9BAC-51ECF9C47ED0}" sibTransId="{5BFB16DE-FF5B-4925-A37A-869574F45024}"/>
    <dgm:cxn modelId="{33504227-1DDF-4630-9894-60131E5B490A}" type="presOf" srcId="{0BE967E7-E821-49B4-A44F-6AA2866F2602}" destId="{3470F2B4-8A49-406F-8E70-6ED7A6ECDBEB}" srcOrd="0" destOrd="0" presId="urn:microsoft.com/office/officeart/2005/8/layout/hierarchy4"/>
    <dgm:cxn modelId="{88843AE9-2EDD-4D48-87E9-CD7AFAA4095C}" type="presOf" srcId="{A910D17F-7E24-41E3-94DC-67422595D0CB}" destId="{3AED3E05-3F6C-4C86-8288-EA7A10643BD6}" srcOrd="0" destOrd="0" presId="urn:microsoft.com/office/officeart/2005/8/layout/hierarchy4"/>
    <dgm:cxn modelId="{9225B622-9D1B-4E92-9A09-98A837AB10F6}" type="presOf" srcId="{08FABFCA-8A02-41B9-9443-B0E83C326A1F}" destId="{030408FB-CA3C-4B06-B1D0-CF2D8C1FCF10}" srcOrd="0" destOrd="0" presId="urn:microsoft.com/office/officeart/2005/8/layout/hierarchy4"/>
    <dgm:cxn modelId="{E553B33C-493A-4168-83A4-4E198830A7D1}" type="presOf" srcId="{959B67F2-7E42-4CAD-ADE6-3A76D1AC64CA}" destId="{9CBBD4AE-1775-41E0-AAEA-BB4F74A681C7}" srcOrd="0" destOrd="0" presId="urn:microsoft.com/office/officeart/2005/8/layout/hierarchy4"/>
    <dgm:cxn modelId="{5352C72F-71B1-4A0F-946F-2ADAC5AD624A}" type="presOf" srcId="{B22AE9F7-9574-44E1-B3EF-613D718BF092}" destId="{C6B1E9DA-60F1-401A-BA31-36007C47DE93}" srcOrd="0" destOrd="0" presId="urn:microsoft.com/office/officeart/2005/8/layout/hierarchy4"/>
    <dgm:cxn modelId="{94291E32-1617-41C8-9924-DD4BB57DD372}" type="presOf" srcId="{6D117B68-0597-4080-AA43-460DF1836B45}" destId="{C14EA780-C695-4300-A592-21B26A5BE1DA}" srcOrd="0" destOrd="0" presId="urn:microsoft.com/office/officeart/2005/8/layout/hierarchy4"/>
    <dgm:cxn modelId="{5442A197-A7A6-4BA9-A569-D2D5D9E23D8F}" srcId="{DD3573F8-87C4-4373-8844-989EF5D4B4EC}" destId="{0B861569-1727-492D-8AE4-FDDDFE768C41}" srcOrd="0" destOrd="0" parTransId="{43A96DAF-18B6-4FCB-A5CF-EF02435B51B8}" sibTransId="{4D89AFF7-B44E-40A4-92BE-F84FC212A8D7}"/>
    <dgm:cxn modelId="{7E1E6078-4EFA-4918-B6F5-17C6D3965752}" type="presOf" srcId="{850FC63B-1C3A-4D02-BF52-C6DE000ECE89}" destId="{C3A96E4B-8C72-439E-BDCF-23703510D59D}" srcOrd="0" destOrd="0" presId="urn:microsoft.com/office/officeart/2005/8/layout/hierarchy4"/>
    <dgm:cxn modelId="{D9988E80-25B9-468B-BD9E-7923CD6DCC68}" srcId="{A863894E-D915-46C5-B3FB-4FF95AE03899}" destId="{FFFD49FF-8E5B-4B48-AED9-7A5936D3BB4D}" srcOrd="5" destOrd="0" parTransId="{9C20D0BB-1BDF-4682-8C8F-DD3A68AF521A}" sibTransId="{26F052D2-7F28-4C3B-8017-85BF45D92DAF}"/>
    <dgm:cxn modelId="{1CA213C6-F34E-4248-B566-D839E3D1FA5C}" type="presOf" srcId="{4454CAB3-8722-44DF-AFDC-9A03F440ECDB}" destId="{80EFBD8B-695D-47FD-B18E-A426614C4E0D}" srcOrd="0" destOrd="0" presId="urn:microsoft.com/office/officeart/2005/8/layout/hierarchy4"/>
    <dgm:cxn modelId="{3272FE59-C059-4F87-BA77-D7D6083A1AD2}" type="presOf" srcId="{3092CEBC-7F02-47B0-AC18-0230D1C51F11}" destId="{B7FD2DD4-AC9E-4EE4-BC8F-765B5DC07634}" srcOrd="0" destOrd="0" presId="urn:microsoft.com/office/officeart/2005/8/layout/hierarchy4"/>
    <dgm:cxn modelId="{4DF064B1-B26D-436B-81FD-66C49BE63B0C}" type="presOf" srcId="{0B861569-1727-492D-8AE4-FDDDFE768C41}" destId="{4D658AEE-5556-4F27-AC0C-B554B5B6FA2F}" srcOrd="0" destOrd="0" presId="urn:microsoft.com/office/officeart/2005/8/layout/hierarchy4"/>
    <dgm:cxn modelId="{6AC5C479-DBE3-4552-98D5-E4B415431615}" srcId="{6D117B68-0597-4080-AA43-460DF1836B45}" destId="{C3ECE856-36D2-4E30-B1EB-4491328AEFFE}" srcOrd="0" destOrd="0" parTransId="{BC1C4803-603A-4F6A-8BCC-44265FC73D7A}" sibTransId="{2F54A194-9312-4A61-BC27-63A88301F3DA}"/>
    <dgm:cxn modelId="{A86736CE-D2CC-4824-8493-6CC801130322}" type="presOf" srcId="{25A11024-116F-45F9-8028-898716C89E92}" destId="{9DF042D1-4E69-4AA7-8784-88AD5863D9C4}" srcOrd="0" destOrd="0" presId="urn:microsoft.com/office/officeart/2005/8/layout/hierarchy4"/>
    <dgm:cxn modelId="{58343945-859B-43EC-8A40-7E94590EC02C}" srcId="{2C16F977-835E-41CA-9A10-38E34B6DBFAB}" destId="{B34726B8-EDCE-4D5C-A492-91E61DB8689E}" srcOrd="0" destOrd="0" parTransId="{AE91BB94-C3AB-4694-8842-5C9527BCE17E}" sibTransId="{4303EA74-7DBD-4E11-A51B-EE11D3A2FB61}"/>
    <dgm:cxn modelId="{B8A226B0-95C0-4DE7-8E83-14B11021E7AB}" srcId="{A910D17F-7E24-41E3-94DC-67422595D0CB}" destId="{25A11024-116F-45F9-8028-898716C89E92}" srcOrd="0" destOrd="0" parTransId="{6A2E54F8-A506-4AFD-B7E5-1E76C8F44685}" sibTransId="{A124FA55-B41A-4310-AD88-84792464E9A3}"/>
    <dgm:cxn modelId="{C667ABEF-D41A-47E0-B946-55A14AA25162}" srcId="{E0BF07E9-77FE-4D70-AE1A-E8FCBEBA42C7}" destId="{364D074E-148E-45DA-8800-8A553E34B8E3}" srcOrd="0" destOrd="0" parTransId="{2492C382-A441-4CA8-B856-946C84ACC8F9}" sibTransId="{43E93369-E60B-4028-99EF-CE88DE519247}"/>
    <dgm:cxn modelId="{B562E428-208B-42A3-97A2-48D64B7BD215}" type="presOf" srcId="{3ED90293-C34D-4F78-8DF2-592FB6565824}" destId="{00074ACE-E36D-4BD8-B284-668489DFF0B7}" srcOrd="0" destOrd="0" presId="urn:microsoft.com/office/officeart/2005/8/layout/hierarchy4"/>
    <dgm:cxn modelId="{760E486C-6A02-4C90-BE6F-FF454C32EB9A}" type="presOf" srcId="{81214347-5A8C-4073-9799-2A3AE4B2BE47}" destId="{AA028330-A551-43B7-AA22-31E8F24D5B2A}" srcOrd="0" destOrd="0" presId="urn:microsoft.com/office/officeart/2005/8/layout/hierarchy4"/>
    <dgm:cxn modelId="{781DC675-794D-497D-8A5D-63FAFBB6E4EE}" srcId="{3092CEBC-7F02-47B0-AC18-0230D1C51F11}" destId="{CC26A2A0-6703-40F1-A384-4158E2076FF4}" srcOrd="0" destOrd="0" parTransId="{3D3D5F90-F882-43E1-B853-4196D5F08527}" sibTransId="{BBA95DFB-B04B-4D44-BAEC-6DCF41B1648E}"/>
    <dgm:cxn modelId="{2A59C63A-42DE-4327-9929-276BAC023EBE}" srcId="{B22AE9F7-9574-44E1-B3EF-613D718BF092}" destId="{AA4CE060-A824-47B1-9BDC-874B5FA24641}" srcOrd="0" destOrd="0" parTransId="{07305A23-054C-4FB5-B66F-AD33F1552AEA}" sibTransId="{A7C224C1-3CDC-4695-82E5-57FEF1B5F66B}"/>
    <dgm:cxn modelId="{E031C01F-6F18-4D3C-9861-8F1AD43ADA38}" type="presOf" srcId="{5E797C98-C7F6-4565-8A92-AF4A946D1CE6}" destId="{AE9FF813-9030-4537-9E71-CF794CDADC14}" srcOrd="0" destOrd="0" presId="urn:microsoft.com/office/officeart/2005/8/layout/hierarchy4"/>
    <dgm:cxn modelId="{2F3BC493-FB61-4C5A-9A4D-E4F1692BEA94}" type="presOf" srcId="{AA4CE060-A824-47B1-9BDC-874B5FA24641}" destId="{EF404C6E-2BFC-4D6B-A174-7FE7EDF517B7}" srcOrd="0" destOrd="0" presId="urn:microsoft.com/office/officeart/2005/8/layout/hierarchy4"/>
    <dgm:cxn modelId="{F910E771-FF4A-4948-B7D6-035E20E02AC4}" type="presOf" srcId="{E0BF07E9-77FE-4D70-AE1A-E8FCBEBA42C7}" destId="{4125AA1A-E219-4CCE-9B43-D3E1A0C27C59}" srcOrd="0" destOrd="0" presId="urn:microsoft.com/office/officeart/2005/8/layout/hierarchy4"/>
    <dgm:cxn modelId="{C367AE16-CAA3-4400-9BA4-112D418045F7}" type="presOf" srcId="{567B89C3-3213-4CE5-B2CA-3511D0676995}" destId="{B71768C1-8932-42E5-B418-6B2C8A05BC26}" srcOrd="0" destOrd="0" presId="urn:microsoft.com/office/officeart/2005/8/layout/hierarchy4"/>
    <dgm:cxn modelId="{6DAEF258-9A12-4E01-ABED-0E32CE8DED89}" type="presOf" srcId="{FFFD49FF-8E5B-4B48-AED9-7A5936D3BB4D}" destId="{8473B4C8-711B-4837-A1B8-81AA4E2D5C50}" srcOrd="0" destOrd="0" presId="urn:microsoft.com/office/officeart/2005/8/layout/hierarchy4"/>
    <dgm:cxn modelId="{7D20D88A-E986-47D5-BAD3-63F7D65A7FEA}" srcId="{959B67F2-7E42-4CAD-ADE6-3A76D1AC64CA}" destId="{18E5AFD9-6505-49EB-84AC-199C09EF807F}" srcOrd="0" destOrd="0" parTransId="{1639AEF1-BEDD-4862-873C-7DCE6825F499}" sibTransId="{171EC3B8-AB67-4A29-A55B-5A0B11C6FA3B}"/>
    <dgm:cxn modelId="{6E8029E0-122A-4CA1-A067-8F62BF587579}" srcId="{DD6275CE-B360-4D17-AD3A-1276C549784A}" destId="{08FABFCA-8A02-41B9-9443-B0E83C326A1F}" srcOrd="0" destOrd="0" parTransId="{66FD1BED-7307-47E4-9B56-524C3FC68709}" sibTransId="{BBA84BB4-5CED-486E-B286-294795C1405A}"/>
    <dgm:cxn modelId="{29DBE618-E2D5-4057-9F49-BEDE402D2BCF}" type="presOf" srcId="{2C16F977-835E-41CA-9A10-38E34B6DBFAB}" destId="{E22F354B-E819-4682-8484-E20C3F8DDF7B}" srcOrd="0" destOrd="0" presId="urn:microsoft.com/office/officeart/2005/8/layout/hierarchy4"/>
    <dgm:cxn modelId="{00A5D53C-AF39-4D43-8D31-103E30CB7AC7}" srcId="{C3ECE856-36D2-4E30-B1EB-4491328AEFFE}" destId="{959B67F2-7E42-4CAD-ADE6-3A76D1AC64CA}" srcOrd="0" destOrd="0" parTransId="{7EBEFDA3-5B50-44B4-8F0E-677FFA41EB5E}" sibTransId="{83700DFC-D194-422B-896C-E9FFC76D8ED1}"/>
    <dgm:cxn modelId="{A982689E-79B4-4C57-A47F-940DFD04F6ED}" type="presOf" srcId="{06B57EF7-8D41-471E-9428-7BA6B5B3BA9B}" destId="{32CA8053-35AC-4919-B51A-37B2424F6520}" srcOrd="0" destOrd="0" presId="urn:microsoft.com/office/officeart/2005/8/layout/hierarchy4"/>
    <dgm:cxn modelId="{738BFD53-800B-4FD4-B21D-427F5A062F97}" srcId="{B05CEFF8-3951-4C8D-99E7-D5665E1550F1}" destId="{B22AE9F7-9574-44E1-B3EF-613D718BF092}" srcOrd="0" destOrd="0" parTransId="{DFCD8B88-C0EE-4984-8D41-5A3084B36663}" sibTransId="{99B7AB88-C67B-4AA0-8F39-B980ABC848A9}"/>
    <dgm:cxn modelId="{F35E5746-C322-4EF7-9116-CED1B34690DE}" type="presOf" srcId="{9FD38727-061F-4873-95EC-DE74AE29E9B2}" destId="{988B5C25-1687-4954-8B8E-E115433592EE}" srcOrd="0" destOrd="0" presId="urn:microsoft.com/office/officeart/2005/8/layout/hierarchy4"/>
    <dgm:cxn modelId="{26C16AB7-F727-4793-9CC6-C468CFC889A8}" type="presOf" srcId="{B05CEFF8-3951-4C8D-99E7-D5665E1550F1}" destId="{6EBBE635-4D58-4C5B-8379-484A95890085}" srcOrd="0" destOrd="0" presId="urn:microsoft.com/office/officeart/2005/8/layout/hierarchy4"/>
    <dgm:cxn modelId="{75B48D99-34B7-42FF-9CF0-A112165A6B8C}" type="presOf" srcId="{364D074E-148E-45DA-8800-8A553E34B8E3}" destId="{D7431AA4-0B15-448C-9FE1-D250160F24A8}" srcOrd="0" destOrd="0" presId="urn:microsoft.com/office/officeart/2005/8/layout/hierarchy4"/>
    <dgm:cxn modelId="{9AF93476-3536-45DA-8A07-8DACBA1BE657}" srcId="{4454CAB3-8722-44DF-AFDC-9A03F440ECDB}" destId="{CD922964-C11C-4661-96D7-FDAC6AE1FFC9}" srcOrd="0" destOrd="0" parTransId="{B9BC2491-BF7F-44DB-8024-84D3A99CB5A9}" sibTransId="{85B9FD88-DCCD-4905-8B43-9D81766219C0}"/>
    <dgm:cxn modelId="{6C0FDF53-CCEC-47C1-9DA4-8F185D4C4175}" srcId="{73229704-81BA-4933-96E9-71BDE0C0408B}" destId="{5E797C98-C7F6-4565-8A92-AF4A946D1CE6}" srcOrd="0" destOrd="0" parTransId="{F3995774-2B74-4FED-AA00-ED4526837834}" sibTransId="{2B7249A3-E673-43EA-B1A3-892BB5F6A871}"/>
    <dgm:cxn modelId="{9086A950-4D14-4701-806D-DBED929A2141}" type="presOf" srcId="{22D5F8EE-748E-458C-B6EA-BFD2A961244B}" destId="{DA5CF36A-4279-4188-9F85-9CC130B13E14}" srcOrd="0" destOrd="0" presId="urn:microsoft.com/office/officeart/2005/8/layout/hierarchy4"/>
    <dgm:cxn modelId="{07319647-A2B1-46C9-9D51-828CCFC3B015}" srcId="{CD922964-C11C-4661-96D7-FDAC6AE1FFC9}" destId="{73229704-81BA-4933-96E9-71BDE0C0408B}" srcOrd="0" destOrd="0" parTransId="{C5B2B05E-BA7A-4308-A197-3DFA8B3CF578}" sibTransId="{EF8BCB6B-830D-4B07-ABA6-2D2A3283417A}"/>
    <dgm:cxn modelId="{3C4AAE1A-8A8D-4367-95D6-383BE89E6BAF}" srcId="{A863894E-D915-46C5-B3FB-4FF95AE03899}" destId="{3092CEBC-7F02-47B0-AC18-0230D1C51F11}" srcOrd="0" destOrd="0" parTransId="{0B5A2146-8983-4DB2-AC4B-C517451DB75A}" sibTransId="{841F2B8C-9F29-4326-A77C-0DE119E4268A}"/>
    <dgm:cxn modelId="{0C594B70-0CD8-4C5F-9EAF-E8D317276212}" srcId="{A863894E-D915-46C5-B3FB-4FF95AE03899}" destId="{DD6275CE-B360-4D17-AD3A-1276C549784A}" srcOrd="3" destOrd="0" parTransId="{41FBA86B-2A48-4485-B1AA-99A1E0C2441C}" sibTransId="{4BA77227-5149-4B55-BBE9-D3EED01EBD80}"/>
    <dgm:cxn modelId="{2166DFCB-CEB5-4FA1-A1DC-BDABA8294C82}" type="presOf" srcId="{B34726B8-EDCE-4D5C-A492-91E61DB8689E}" destId="{8822DAD9-3F78-413E-9929-0553FF707702}" srcOrd="0" destOrd="0" presId="urn:microsoft.com/office/officeart/2005/8/layout/hierarchy4"/>
    <dgm:cxn modelId="{0665DEB6-644B-429E-B2DE-C4F5F24D30C2}" type="presOf" srcId="{DD6275CE-B360-4D17-AD3A-1276C549784A}" destId="{C9A28A14-9BBA-49AB-B9A0-A6B0D792C119}" srcOrd="0" destOrd="0" presId="urn:microsoft.com/office/officeart/2005/8/layout/hierarchy4"/>
    <dgm:cxn modelId="{56096E99-9305-4F40-A553-9D5D7BDECFEC}" srcId="{364D074E-148E-45DA-8800-8A553E34B8E3}" destId="{E8E997B8-16AC-4B4E-B384-B5776EFCD8EE}" srcOrd="0" destOrd="0" parTransId="{31B56957-6F21-42DB-BA39-F4FFE479112D}" sibTransId="{B9ED84D1-455D-4183-BD12-945F4B5EBD55}"/>
    <dgm:cxn modelId="{08588C60-83AE-4A2F-ABF5-45EEFFADCEE5}" type="presOf" srcId="{CD922964-C11C-4661-96D7-FDAC6AE1FFC9}" destId="{FDDC6044-0A03-4457-92CE-B7DF9E0154F8}" srcOrd="0" destOrd="0" presId="urn:microsoft.com/office/officeart/2005/8/layout/hierarchy4"/>
    <dgm:cxn modelId="{7D4CC118-AFA8-4C15-ADA1-6EDF208F1BA9}" srcId="{9B7AEEDC-DC01-4A9D-B490-A4295ED1EB6B}" destId="{06B57EF7-8D41-471E-9428-7BA6B5B3BA9B}" srcOrd="0" destOrd="0" parTransId="{568838C5-D140-4C25-BB1C-C5F88CB8FBE3}" sibTransId="{39629086-8A69-4A22-805F-9BE47AD32DD1}"/>
    <dgm:cxn modelId="{9EB85EA2-F4F5-4C1B-A10D-2CBE2922BA53}" srcId="{A863894E-D915-46C5-B3FB-4FF95AE03899}" destId="{850FC63B-1C3A-4D02-BF52-C6DE000ECE89}" srcOrd="1" destOrd="0" parTransId="{761246AE-E85D-4F79-8369-E45CC041B4DF}" sibTransId="{CE6367B0-CC92-43CF-924B-666580CA98A4}"/>
    <dgm:cxn modelId="{4D13CCC4-6524-4402-8CF3-E29211A0C6AF}" srcId="{A863894E-D915-46C5-B3FB-4FF95AE03899}" destId="{22D5F8EE-748E-458C-B6EA-BFD2A961244B}" srcOrd="2" destOrd="0" parTransId="{EA7E1130-A7E1-4C62-9B09-4D3DED4A3FBF}" sibTransId="{86B1A511-86B9-424F-86E8-C8EC91E78E4E}"/>
    <dgm:cxn modelId="{F6E8D0B4-1045-4102-B40F-10BA703B68ED}" srcId="{E8E997B8-16AC-4B4E-B384-B5776EFCD8EE}" destId="{9C41183E-2847-40DF-A4D9-1584B0429CAA}" srcOrd="0" destOrd="0" parTransId="{2D632813-CB47-411A-BEAF-6917ADD97D8D}" sibTransId="{DE8BF42D-24EA-432F-BCE4-1EF55EA4A621}"/>
    <dgm:cxn modelId="{8676ECB2-7A27-4FE4-82FC-FAC72E544143}" type="presParOf" srcId="{1CE103B4-CCE3-4572-821E-F43D92779BB1}" destId="{0F94C940-1742-4345-9FA1-D159D2928FF1}" srcOrd="0" destOrd="0" presId="urn:microsoft.com/office/officeart/2005/8/layout/hierarchy4"/>
    <dgm:cxn modelId="{049F7441-0E94-4B42-A841-E79F6806766D}" type="presParOf" srcId="{0F94C940-1742-4345-9FA1-D159D2928FF1}" destId="{B7FD2DD4-AC9E-4EE4-BC8F-765B5DC07634}" srcOrd="0" destOrd="0" presId="urn:microsoft.com/office/officeart/2005/8/layout/hierarchy4"/>
    <dgm:cxn modelId="{58699508-F106-4AFE-93F9-E5D8EE358335}" type="presParOf" srcId="{0F94C940-1742-4345-9FA1-D159D2928FF1}" destId="{941F639B-B779-4A74-A73F-18654B79A541}" srcOrd="1" destOrd="0" presId="urn:microsoft.com/office/officeart/2005/8/layout/hierarchy4"/>
    <dgm:cxn modelId="{7326191E-805C-4DE5-A8E8-CDAD321F45F1}" type="presParOf" srcId="{0F94C940-1742-4345-9FA1-D159D2928FF1}" destId="{EA8BAC49-E54E-47C6-9BF5-C92A63E1A7DA}" srcOrd="2" destOrd="0" presId="urn:microsoft.com/office/officeart/2005/8/layout/hierarchy4"/>
    <dgm:cxn modelId="{B9580744-809C-43E8-8AA9-1CFF371404B3}" type="presParOf" srcId="{EA8BAC49-E54E-47C6-9BF5-C92A63E1A7DA}" destId="{B7D6308A-F5E1-4F5A-B354-9A05A9790F1E}" srcOrd="0" destOrd="0" presId="urn:microsoft.com/office/officeart/2005/8/layout/hierarchy4"/>
    <dgm:cxn modelId="{6735A6E8-0C32-4E48-B643-B5EB5BB23A60}" type="presParOf" srcId="{B7D6308A-F5E1-4F5A-B354-9A05A9790F1E}" destId="{B02B345C-E2A5-40B6-B727-A29E64AC3630}" srcOrd="0" destOrd="0" presId="urn:microsoft.com/office/officeart/2005/8/layout/hierarchy4"/>
    <dgm:cxn modelId="{2142D46B-6B74-498D-B43B-514995B00BA1}" type="presParOf" srcId="{B7D6308A-F5E1-4F5A-B354-9A05A9790F1E}" destId="{B4106E5A-CA43-478C-9DCC-98CEEC5D13C0}" srcOrd="1" destOrd="0" presId="urn:microsoft.com/office/officeart/2005/8/layout/hierarchy4"/>
    <dgm:cxn modelId="{E3AC1A36-2FC9-47C7-A81F-91763505BABA}" type="presParOf" srcId="{B7D6308A-F5E1-4F5A-B354-9A05A9790F1E}" destId="{EE54FF06-501D-46F4-8E19-6C72A9358483}" srcOrd="2" destOrd="0" presId="urn:microsoft.com/office/officeart/2005/8/layout/hierarchy4"/>
    <dgm:cxn modelId="{0B277012-95A4-40C1-83A2-72F4F0F4BBBC}" type="presParOf" srcId="{EE54FF06-501D-46F4-8E19-6C72A9358483}" destId="{7C63F208-8F8F-4E9F-B5A4-31C4052E46DD}" srcOrd="0" destOrd="0" presId="urn:microsoft.com/office/officeart/2005/8/layout/hierarchy4"/>
    <dgm:cxn modelId="{A3DF1181-6F86-42E8-B346-7AF74C25E912}" type="presParOf" srcId="{7C63F208-8F8F-4E9F-B5A4-31C4052E46DD}" destId="{80EFBD8B-695D-47FD-B18E-A426614C4E0D}" srcOrd="0" destOrd="0" presId="urn:microsoft.com/office/officeart/2005/8/layout/hierarchy4"/>
    <dgm:cxn modelId="{B8DEF5FC-60C0-450E-B212-12F1A91C2C04}" type="presParOf" srcId="{7C63F208-8F8F-4E9F-B5A4-31C4052E46DD}" destId="{CEDF0B6C-AA37-4483-82EE-740BEFC6FFBB}" srcOrd="1" destOrd="0" presId="urn:microsoft.com/office/officeart/2005/8/layout/hierarchy4"/>
    <dgm:cxn modelId="{003C8B86-FAB4-4BD9-8AF9-2B377A929D24}" type="presParOf" srcId="{7C63F208-8F8F-4E9F-B5A4-31C4052E46DD}" destId="{321A8F55-A011-4C81-8EA4-49EF99EB0CA2}" srcOrd="2" destOrd="0" presId="urn:microsoft.com/office/officeart/2005/8/layout/hierarchy4"/>
    <dgm:cxn modelId="{3D25D7A8-8266-4A2C-A1A1-F53D4C803F1C}" type="presParOf" srcId="{321A8F55-A011-4C81-8EA4-49EF99EB0CA2}" destId="{B95C1F4A-9D22-457B-BA90-05BCFAAF4134}" srcOrd="0" destOrd="0" presId="urn:microsoft.com/office/officeart/2005/8/layout/hierarchy4"/>
    <dgm:cxn modelId="{399BA32E-4DC7-45E0-94F9-720F36050F30}" type="presParOf" srcId="{B95C1F4A-9D22-457B-BA90-05BCFAAF4134}" destId="{FDDC6044-0A03-4457-92CE-B7DF9E0154F8}" srcOrd="0" destOrd="0" presId="urn:microsoft.com/office/officeart/2005/8/layout/hierarchy4"/>
    <dgm:cxn modelId="{7BEEE2B8-22A2-4C07-AB31-ED0D55731A1B}" type="presParOf" srcId="{B95C1F4A-9D22-457B-BA90-05BCFAAF4134}" destId="{1C0ECBD2-07AE-40FD-9906-2578452B53AE}" srcOrd="1" destOrd="0" presId="urn:microsoft.com/office/officeart/2005/8/layout/hierarchy4"/>
    <dgm:cxn modelId="{725A68CE-F45C-4678-8C3A-0E2E5C4827DA}" type="presParOf" srcId="{B95C1F4A-9D22-457B-BA90-05BCFAAF4134}" destId="{531734C3-7E3D-416E-9C22-A5F42132559B}" srcOrd="2" destOrd="0" presId="urn:microsoft.com/office/officeart/2005/8/layout/hierarchy4"/>
    <dgm:cxn modelId="{447153AF-7C64-4D6A-B831-430E9A4A2202}" type="presParOf" srcId="{531734C3-7E3D-416E-9C22-A5F42132559B}" destId="{9720B323-B293-445A-9075-018799A0AB78}" srcOrd="0" destOrd="0" presId="urn:microsoft.com/office/officeart/2005/8/layout/hierarchy4"/>
    <dgm:cxn modelId="{E35E38A1-FA95-4DA6-A444-0CAFA040AFC4}" type="presParOf" srcId="{9720B323-B293-445A-9075-018799A0AB78}" destId="{C46A1568-09ED-4EB2-BE71-0806223C4848}" srcOrd="0" destOrd="0" presId="urn:microsoft.com/office/officeart/2005/8/layout/hierarchy4"/>
    <dgm:cxn modelId="{527D926A-5409-45E8-9DA2-5EC6E4790AB4}" type="presParOf" srcId="{9720B323-B293-445A-9075-018799A0AB78}" destId="{26BF827A-3F3F-42B0-8887-CB02A12CD5D6}" srcOrd="1" destOrd="0" presId="urn:microsoft.com/office/officeart/2005/8/layout/hierarchy4"/>
    <dgm:cxn modelId="{4895A2F6-0215-4490-B339-3B9F73CA07C4}" type="presParOf" srcId="{9720B323-B293-445A-9075-018799A0AB78}" destId="{C236FCB0-1425-4CE4-A45B-C5A6647F7090}" srcOrd="2" destOrd="0" presId="urn:microsoft.com/office/officeart/2005/8/layout/hierarchy4"/>
    <dgm:cxn modelId="{F74F52C2-A86B-40ED-8D4E-74132771E372}" type="presParOf" srcId="{C236FCB0-1425-4CE4-A45B-C5A6647F7090}" destId="{8B0BA2AE-8CCF-42CD-85C0-EBE40FA23AC8}" srcOrd="0" destOrd="0" presId="urn:microsoft.com/office/officeart/2005/8/layout/hierarchy4"/>
    <dgm:cxn modelId="{E6E4517D-C04C-4A23-B3D2-EC1503BBB0F5}" type="presParOf" srcId="{8B0BA2AE-8CCF-42CD-85C0-EBE40FA23AC8}" destId="{AE9FF813-9030-4537-9E71-CF794CDADC14}" srcOrd="0" destOrd="0" presId="urn:microsoft.com/office/officeart/2005/8/layout/hierarchy4"/>
    <dgm:cxn modelId="{602E5D99-E5E7-4B29-A45F-467124F30A3D}" type="presParOf" srcId="{8B0BA2AE-8CCF-42CD-85C0-EBE40FA23AC8}" destId="{17D40059-5EBA-4C2E-AD02-F5F12EA1EF16}" srcOrd="1" destOrd="0" presId="urn:microsoft.com/office/officeart/2005/8/layout/hierarchy4"/>
    <dgm:cxn modelId="{7AC9F236-426C-47E7-AA4C-EED89213D557}" type="presParOf" srcId="{1CE103B4-CCE3-4572-821E-F43D92779BB1}" destId="{6162B44C-968B-47DD-9C3B-5153151DA0A5}" srcOrd="1" destOrd="0" presId="urn:microsoft.com/office/officeart/2005/8/layout/hierarchy4"/>
    <dgm:cxn modelId="{A9D305EE-72C0-4107-B4BA-4EBB0BECDD16}" type="presParOf" srcId="{1CE103B4-CCE3-4572-821E-F43D92779BB1}" destId="{63FAD647-780E-4581-8A18-36A74976F8C0}" srcOrd="2" destOrd="0" presId="urn:microsoft.com/office/officeart/2005/8/layout/hierarchy4"/>
    <dgm:cxn modelId="{D8CFAD44-C9B0-4F5B-9ECE-900E848C1557}" type="presParOf" srcId="{63FAD647-780E-4581-8A18-36A74976F8C0}" destId="{C3A96E4B-8C72-439E-BDCF-23703510D59D}" srcOrd="0" destOrd="0" presId="urn:microsoft.com/office/officeart/2005/8/layout/hierarchy4"/>
    <dgm:cxn modelId="{696BD546-738D-4B77-B183-3A8CD124397F}" type="presParOf" srcId="{63FAD647-780E-4581-8A18-36A74976F8C0}" destId="{3D4BC9A0-E970-4C2F-BE43-15C3E2977DA3}" srcOrd="1" destOrd="0" presId="urn:microsoft.com/office/officeart/2005/8/layout/hierarchy4"/>
    <dgm:cxn modelId="{825F18A0-EF97-4EBA-8F5E-75709B97D479}" type="presParOf" srcId="{63FAD647-780E-4581-8A18-36A74976F8C0}" destId="{DBCA8187-27C0-4EF9-A8B7-3734253F2F77}" srcOrd="2" destOrd="0" presId="urn:microsoft.com/office/officeart/2005/8/layout/hierarchy4"/>
    <dgm:cxn modelId="{AE48B8E9-DCF8-4925-9978-413544E58E19}" type="presParOf" srcId="{DBCA8187-27C0-4EF9-A8B7-3734253F2F77}" destId="{7961670A-A4EF-4B03-A698-F723BA00DB71}" srcOrd="0" destOrd="0" presId="urn:microsoft.com/office/officeart/2005/8/layout/hierarchy4"/>
    <dgm:cxn modelId="{28EEE6F8-ADB3-4164-8D98-060211099E58}" type="presParOf" srcId="{7961670A-A4EF-4B03-A698-F723BA00DB71}" destId="{789EACDB-A380-440A-9C99-645AE4F45110}" srcOrd="0" destOrd="0" presId="urn:microsoft.com/office/officeart/2005/8/layout/hierarchy4"/>
    <dgm:cxn modelId="{798C21D6-2675-444D-AC7C-821E2A5CD871}" type="presParOf" srcId="{7961670A-A4EF-4B03-A698-F723BA00DB71}" destId="{1FA4BB91-8043-4A7B-85AF-2ED26F094BB0}" srcOrd="1" destOrd="0" presId="urn:microsoft.com/office/officeart/2005/8/layout/hierarchy4"/>
    <dgm:cxn modelId="{359CE378-EAF8-47C5-BAF9-B181FB0B2AB3}" type="presParOf" srcId="{7961670A-A4EF-4B03-A698-F723BA00DB71}" destId="{03D68726-897A-4C10-8459-91F6E98B70E5}" srcOrd="2" destOrd="0" presId="urn:microsoft.com/office/officeart/2005/8/layout/hierarchy4"/>
    <dgm:cxn modelId="{67EEA975-EE53-45EA-BC9B-E06C8B4CB506}" type="presParOf" srcId="{03D68726-897A-4C10-8459-91F6E98B70E5}" destId="{4C629C63-E073-4C25-8CD8-1562ED4502CE}" srcOrd="0" destOrd="0" presId="urn:microsoft.com/office/officeart/2005/8/layout/hierarchy4"/>
    <dgm:cxn modelId="{72422353-388A-48E4-BBBA-0817E212F099}" type="presParOf" srcId="{4C629C63-E073-4C25-8CD8-1562ED4502CE}" destId="{32CA8053-35AC-4919-B51A-37B2424F6520}" srcOrd="0" destOrd="0" presId="urn:microsoft.com/office/officeart/2005/8/layout/hierarchy4"/>
    <dgm:cxn modelId="{C5D2005B-8082-409B-99EC-3FD8EE851E81}" type="presParOf" srcId="{4C629C63-E073-4C25-8CD8-1562ED4502CE}" destId="{CFA45026-2BFD-41F8-AAB7-A1984DD102E6}" srcOrd="1" destOrd="0" presId="urn:microsoft.com/office/officeart/2005/8/layout/hierarchy4"/>
    <dgm:cxn modelId="{1B803375-C76D-4BDC-8CCC-D10DC36B26D1}" type="presParOf" srcId="{4C629C63-E073-4C25-8CD8-1562ED4502CE}" destId="{BCFC4F0C-F048-40F4-89C8-0B071DD6FD9A}" srcOrd="2" destOrd="0" presId="urn:microsoft.com/office/officeart/2005/8/layout/hierarchy4"/>
    <dgm:cxn modelId="{C7F7119E-F9C5-43A8-83A0-B8204A1A2370}" type="presParOf" srcId="{BCFC4F0C-F048-40F4-89C8-0B071DD6FD9A}" destId="{A0155BF6-DEB6-4C4B-82A9-FB4E28448D29}" srcOrd="0" destOrd="0" presId="urn:microsoft.com/office/officeart/2005/8/layout/hierarchy4"/>
    <dgm:cxn modelId="{67FA94C2-75ED-45CC-90A8-074E1AA71F64}" type="presParOf" srcId="{A0155BF6-DEB6-4C4B-82A9-FB4E28448D29}" destId="{6EBBE635-4D58-4C5B-8379-484A95890085}" srcOrd="0" destOrd="0" presId="urn:microsoft.com/office/officeart/2005/8/layout/hierarchy4"/>
    <dgm:cxn modelId="{3FC2A597-84F7-4437-B801-5E9F46745B9A}" type="presParOf" srcId="{A0155BF6-DEB6-4C4B-82A9-FB4E28448D29}" destId="{5887E8F2-A6AC-4AAD-92F9-E8BE90E0D2A8}" srcOrd="1" destOrd="0" presId="urn:microsoft.com/office/officeart/2005/8/layout/hierarchy4"/>
    <dgm:cxn modelId="{35344994-D118-4409-B386-84C6B936821F}" type="presParOf" srcId="{A0155BF6-DEB6-4C4B-82A9-FB4E28448D29}" destId="{B1FCD341-F314-461E-9A94-33CAC1BE245A}" srcOrd="2" destOrd="0" presId="urn:microsoft.com/office/officeart/2005/8/layout/hierarchy4"/>
    <dgm:cxn modelId="{3855CB3E-2DE7-4715-BB09-E2DF898B1797}" type="presParOf" srcId="{B1FCD341-F314-461E-9A94-33CAC1BE245A}" destId="{89886C37-55FF-49B3-B211-74BF1148B4F8}" srcOrd="0" destOrd="0" presId="urn:microsoft.com/office/officeart/2005/8/layout/hierarchy4"/>
    <dgm:cxn modelId="{3558CFFF-6F7D-4B32-9B4F-E13DBED675D0}" type="presParOf" srcId="{89886C37-55FF-49B3-B211-74BF1148B4F8}" destId="{C6B1E9DA-60F1-401A-BA31-36007C47DE93}" srcOrd="0" destOrd="0" presId="urn:microsoft.com/office/officeart/2005/8/layout/hierarchy4"/>
    <dgm:cxn modelId="{EB824000-31DD-4F44-9BCB-D9C1DFF5E693}" type="presParOf" srcId="{89886C37-55FF-49B3-B211-74BF1148B4F8}" destId="{ED3A14D0-8C02-4A53-9EAB-A9498BDF0799}" srcOrd="1" destOrd="0" presId="urn:microsoft.com/office/officeart/2005/8/layout/hierarchy4"/>
    <dgm:cxn modelId="{22B5FA7B-F840-40BF-8617-1E1BFBF8CD3F}" type="presParOf" srcId="{89886C37-55FF-49B3-B211-74BF1148B4F8}" destId="{4F0D53D6-91F6-452F-8501-6D8A2DD92FDE}" srcOrd="2" destOrd="0" presId="urn:microsoft.com/office/officeart/2005/8/layout/hierarchy4"/>
    <dgm:cxn modelId="{3A469B88-9CBD-425E-96ED-3591F0434275}" type="presParOf" srcId="{4F0D53D6-91F6-452F-8501-6D8A2DD92FDE}" destId="{F84C6833-070F-42BF-BCED-A6D048815DCD}" srcOrd="0" destOrd="0" presId="urn:microsoft.com/office/officeart/2005/8/layout/hierarchy4"/>
    <dgm:cxn modelId="{0E51FB12-9459-4D3E-ADF1-A6F7E56E3509}" type="presParOf" srcId="{F84C6833-070F-42BF-BCED-A6D048815DCD}" destId="{EF404C6E-2BFC-4D6B-A174-7FE7EDF517B7}" srcOrd="0" destOrd="0" presId="urn:microsoft.com/office/officeart/2005/8/layout/hierarchy4"/>
    <dgm:cxn modelId="{4FD29C05-07D5-4545-B929-0C0C61EA8AC2}" type="presParOf" srcId="{F84C6833-070F-42BF-BCED-A6D048815DCD}" destId="{746E268E-9456-4D5D-9B92-26F57B080E1D}" srcOrd="1" destOrd="0" presId="urn:microsoft.com/office/officeart/2005/8/layout/hierarchy4"/>
    <dgm:cxn modelId="{803A8A27-75C2-4B0E-B49D-633DC451A12E}" type="presParOf" srcId="{1CE103B4-CCE3-4572-821E-F43D92779BB1}" destId="{DA68B9E0-6A3C-44AC-A09F-717201FE5F41}" srcOrd="3" destOrd="0" presId="urn:microsoft.com/office/officeart/2005/8/layout/hierarchy4"/>
    <dgm:cxn modelId="{595B7016-5EFF-4E6F-AEC3-4C869C6C4820}" type="presParOf" srcId="{1CE103B4-CCE3-4572-821E-F43D92779BB1}" destId="{2A3C3049-0E33-424E-A9C1-24B7C95B2CA2}" srcOrd="4" destOrd="0" presId="urn:microsoft.com/office/officeart/2005/8/layout/hierarchy4"/>
    <dgm:cxn modelId="{17F970D4-07CF-405B-9FAA-CA4AE902BF0E}" type="presParOf" srcId="{2A3C3049-0E33-424E-A9C1-24B7C95B2CA2}" destId="{DA5CF36A-4279-4188-9F85-9CC130B13E14}" srcOrd="0" destOrd="0" presId="urn:microsoft.com/office/officeart/2005/8/layout/hierarchy4"/>
    <dgm:cxn modelId="{F97818A5-7872-43ED-A90E-F633317BC051}" type="presParOf" srcId="{2A3C3049-0E33-424E-A9C1-24B7C95B2CA2}" destId="{BC50BA85-C742-4917-8272-1F01A4174A3D}" srcOrd="1" destOrd="0" presId="urn:microsoft.com/office/officeart/2005/8/layout/hierarchy4"/>
    <dgm:cxn modelId="{306EB142-9C03-4421-A424-48FAF7859BC1}" type="presParOf" srcId="{2A3C3049-0E33-424E-A9C1-24B7C95B2CA2}" destId="{A19FCEFE-4938-4CE3-96E5-C5328664FF9A}" srcOrd="2" destOrd="0" presId="urn:microsoft.com/office/officeart/2005/8/layout/hierarchy4"/>
    <dgm:cxn modelId="{9AE56664-D236-46BC-82F9-F03CD1D962E2}" type="presParOf" srcId="{A19FCEFE-4938-4CE3-96E5-C5328664FF9A}" destId="{2851DE92-355E-48E2-8E3A-2196EBD8AE45}" srcOrd="0" destOrd="0" presId="urn:microsoft.com/office/officeart/2005/8/layout/hierarchy4"/>
    <dgm:cxn modelId="{38ECC5D5-D2DD-4712-9181-4A4A53978661}" type="presParOf" srcId="{2851DE92-355E-48E2-8E3A-2196EBD8AE45}" destId="{00074ACE-E36D-4BD8-B284-668489DFF0B7}" srcOrd="0" destOrd="0" presId="urn:microsoft.com/office/officeart/2005/8/layout/hierarchy4"/>
    <dgm:cxn modelId="{F9567D1B-EE15-474C-AB71-D937B444EAC4}" type="presParOf" srcId="{2851DE92-355E-48E2-8E3A-2196EBD8AE45}" destId="{A12604B1-6644-4BB7-9A20-08FF94F6A64C}" srcOrd="1" destOrd="0" presId="urn:microsoft.com/office/officeart/2005/8/layout/hierarchy4"/>
    <dgm:cxn modelId="{F8313FEA-EE8A-4EC5-B49C-6ADFBB2A66AC}" type="presParOf" srcId="{2851DE92-355E-48E2-8E3A-2196EBD8AE45}" destId="{DBCEC8BA-D35E-4158-B89E-29D44CBC503A}" srcOrd="2" destOrd="0" presId="urn:microsoft.com/office/officeart/2005/8/layout/hierarchy4"/>
    <dgm:cxn modelId="{5342B9D4-DB37-4589-9D41-451CEB1FFA33}" type="presParOf" srcId="{DBCEC8BA-D35E-4158-B89E-29D44CBC503A}" destId="{84E75DCA-61D2-43F7-85A0-8001EAAC9DA4}" srcOrd="0" destOrd="0" presId="urn:microsoft.com/office/officeart/2005/8/layout/hierarchy4"/>
    <dgm:cxn modelId="{51E6CA39-60B0-4F26-AC24-F7C76F393EAF}" type="presParOf" srcId="{84E75DCA-61D2-43F7-85A0-8001EAAC9DA4}" destId="{C14EA780-C695-4300-A592-21B26A5BE1DA}" srcOrd="0" destOrd="0" presId="urn:microsoft.com/office/officeart/2005/8/layout/hierarchy4"/>
    <dgm:cxn modelId="{2AC3D8B1-79B0-4F9E-A7D1-1410476CFE6F}" type="presParOf" srcId="{84E75DCA-61D2-43F7-85A0-8001EAAC9DA4}" destId="{A3376367-3A06-4D60-B78C-3E41EA2649F5}" srcOrd="1" destOrd="0" presId="urn:microsoft.com/office/officeart/2005/8/layout/hierarchy4"/>
    <dgm:cxn modelId="{64BEF8DA-5233-4643-B5A0-AAA3818595F7}" type="presParOf" srcId="{84E75DCA-61D2-43F7-85A0-8001EAAC9DA4}" destId="{FF911BEE-E541-4EDD-B018-E114E46CE6C4}" srcOrd="2" destOrd="0" presId="urn:microsoft.com/office/officeart/2005/8/layout/hierarchy4"/>
    <dgm:cxn modelId="{1B8429D3-537F-405A-83C4-1115A259C1D1}" type="presParOf" srcId="{FF911BEE-E541-4EDD-B018-E114E46CE6C4}" destId="{30F3B06C-CE72-447A-AEF8-0F9CFFB58D2E}" srcOrd="0" destOrd="0" presId="urn:microsoft.com/office/officeart/2005/8/layout/hierarchy4"/>
    <dgm:cxn modelId="{2157D883-B8BC-4AFF-B478-1AACDD650EB8}" type="presParOf" srcId="{30F3B06C-CE72-447A-AEF8-0F9CFFB58D2E}" destId="{FAE2A4B4-7F91-426D-BDA2-C24142AB3F09}" srcOrd="0" destOrd="0" presId="urn:microsoft.com/office/officeart/2005/8/layout/hierarchy4"/>
    <dgm:cxn modelId="{1510DB63-7B9A-4C62-AABD-76F6BFBFFA55}" type="presParOf" srcId="{30F3B06C-CE72-447A-AEF8-0F9CFFB58D2E}" destId="{894288BB-6796-4EAA-94D0-66A0E3D4F438}" srcOrd="1" destOrd="0" presId="urn:microsoft.com/office/officeart/2005/8/layout/hierarchy4"/>
    <dgm:cxn modelId="{A875AEF6-966B-456B-83E9-248F95C7CFB1}" type="presParOf" srcId="{30F3B06C-CE72-447A-AEF8-0F9CFFB58D2E}" destId="{AE78C2E6-012C-4648-901E-D9345C1C23D4}" srcOrd="2" destOrd="0" presId="urn:microsoft.com/office/officeart/2005/8/layout/hierarchy4"/>
    <dgm:cxn modelId="{4CC2D246-422D-49D5-B876-32384B600000}" type="presParOf" srcId="{AE78C2E6-012C-4648-901E-D9345C1C23D4}" destId="{5B462F55-6DC6-459B-B80C-515104C5A9B9}" srcOrd="0" destOrd="0" presId="urn:microsoft.com/office/officeart/2005/8/layout/hierarchy4"/>
    <dgm:cxn modelId="{5FD56CAE-4102-4CC4-B587-0F832B730E65}" type="presParOf" srcId="{5B462F55-6DC6-459B-B80C-515104C5A9B9}" destId="{9CBBD4AE-1775-41E0-AAEA-BB4F74A681C7}" srcOrd="0" destOrd="0" presId="urn:microsoft.com/office/officeart/2005/8/layout/hierarchy4"/>
    <dgm:cxn modelId="{24C3A8E6-992A-433B-A895-E1C817523410}" type="presParOf" srcId="{5B462F55-6DC6-459B-B80C-515104C5A9B9}" destId="{F8BE2177-C82F-4DA3-B43E-5DC312ED0E39}" srcOrd="1" destOrd="0" presId="urn:microsoft.com/office/officeart/2005/8/layout/hierarchy4"/>
    <dgm:cxn modelId="{6E0CF6B8-CFF4-4643-BEA2-6008D489B700}" type="presParOf" srcId="{5B462F55-6DC6-459B-B80C-515104C5A9B9}" destId="{69E34595-E434-4302-BDC8-DE3FAB670638}" srcOrd="2" destOrd="0" presId="urn:microsoft.com/office/officeart/2005/8/layout/hierarchy4"/>
    <dgm:cxn modelId="{2DB2C8B8-8ACA-4F79-90F9-EF561DCEFBB0}" type="presParOf" srcId="{69E34595-E434-4302-BDC8-DE3FAB670638}" destId="{0189D2F6-49E6-4EC3-9952-B1B1769D5DA6}" srcOrd="0" destOrd="0" presId="urn:microsoft.com/office/officeart/2005/8/layout/hierarchy4"/>
    <dgm:cxn modelId="{4F3AC091-6CFF-4A93-B52F-7B78CE0B501D}" type="presParOf" srcId="{0189D2F6-49E6-4EC3-9952-B1B1769D5DA6}" destId="{641D9706-1DDA-43E1-B2D4-8AF1A70B0AF8}" srcOrd="0" destOrd="0" presId="urn:microsoft.com/office/officeart/2005/8/layout/hierarchy4"/>
    <dgm:cxn modelId="{6DE56CF6-E9C4-4495-B614-E54C64A689B0}" type="presParOf" srcId="{0189D2F6-49E6-4EC3-9952-B1B1769D5DA6}" destId="{A77DA09F-462D-488D-9AB9-AD1A64287AC0}" srcOrd="1" destOrd="0" presId="urn:microsoft.com/office/officeart/2005/8/layout/hierarchy4"/>
    <dgm:cxn modelId="{D8D350C9-A9A9-4AA3-8AB9-2ACA82FC938A}" type="presParOf" srcId="{1CE103B4-CCE3-4572-821E-F43D92779BB1}" destId="{AA80BA19-4C97-42DA-B349-CB60C2AB1901}" srcOrd="5" destOrd="0" presId="urn:microsoft.com/office/officeart/2005/8/layout/hierarchy4"/>
    <dgm:cxn modelId="{4A020F5F-A604-4DFA-B420-A5DE3E32F921}" type="presParOf" srcId="{1CE103B4-CCE3-4572-821E-F43D92779BB1}" destId="{9047658E-0649-4D2A-A231-87E9CE9B33A5}" srcOrd="6" destOrd="0" presId="urn:microsoft.com/office/officeart/2005/8/layout/hierarchy4"/>
    <dgm:cxn modelId="{322B3B94-DB88-4188-98D1-1AE3EC05E950}" type="presParOf" srcId="{9047658E-0649-4D2A-A231-87E9CE9B33A5}" destId="{C9A28A14-9BBA-49AB-B9A0-A6B0D792C119}" srcOrd="0" destOrd="0" presId="urn:microsoft.com/office/officeart/2005/8/layout/hierarchy4"/>
    <dgm:cxn modelId="{D3C28BF3-2A03-487C-B7A2-EB975C573B13}" type="presParOf" srcId="{9047658E-0649-4D2A-A231-87E9CE9B33A5}" destId="{30E8D0CB-E0A4-4632-8F4B-7CF449A24132}" srcOrd="1" destOrd="0" presId="urn:microsoft.com/office/officeart/2005/8/layout/hierarchy4"/>
    <dgm:cxn modelId="{8EC571A7-35F1-4F1C-AAEB-C77435CF2522}" type="presParOf" srcId="{9047658E-0649-4D2A-A231-87E9CE9B33A5}" destId="{E20F7614-2C34-4B39-9C49-A6A39E10761F}" srcOrd="2" destOrd="0" presId="urn:microsoft.com/office/officeart/2005/8/layout/hierarchy4"/>
    <dgm:cxn modelId="{A41FD01D-9F33-494E-A3F2-4FDAC0E9F8AF}" type="presParOf" srcId="{E20F7614-2C34-4B39-9C49-A6A39E10761F}" destId="{03B63B81-AB0E-45CB-9018-D26279DEFD1B}" srcOrd="0" destOrd="0" presId="urn:microsoft.com/office/officeart/2005/8/layout/hierarchy4"/>
    <dgm:cxn modelId="{39B37A1E-DA28-41D5-8C94-35172A1305B4}" type="presParOf" srcId="{03B63B81-AB0E-45CB-9018-D26279DEFD1B}" destId="{030408FB-CA3C-4B06-B1D0-CF2D8C1FCF10}" srcOrd="0" destOrd="0" presId="urn:microsoft.com/office/officeart/2005/8/layout/hierarchy4"/>
    <dgm:cxn modelId="{67D7273A-A87F-49E2-84AA-040E46C982AC}" type="presParOf" srcId="{03B63B81-AB0E-45CB-9018-D26279DEFD1B}" destId="{9E932490-6910-4F3C-96CF-B48165E67E4A}" srcOrd="1" destOrd="0" presId="urn:microsoft.com/office/officeart/2005/8/layout/hierarchy4"/>
    <dgm:cxn modelId="{D63C85F3-1961-4747-8BDB-E9E893FDACBD}" type="presParOf" srcId="{03B63B81-AB0E-45CB-9018-D26279DEFD1B}" destId="{60653AA6-1FD4-4DE8-B4F4-64691FB866FE}" srcOrd="2" destOrd="0" presId="urn:microsoft.com/office/officeart/2005/8/layout/hierarchy4"/>
    <dgm:cxn modelId="{0AD55B52-5280-453D-82F2-5A73B033101D}" type="presParOf" srcId="{60653AA6-1FD4-4DE8-B4F4-64691FB866FE}" destId="{34CCFB57-3827-4DC9-94DA-20FA1AAC7107}" srcOrd="0" destOrd="0" presId="urn:microsoft.com/office/officeart/2005/8/layout/hierarchy4"/>
    <dgm:cxn modelId="{CAA8A02F-CA6B-4694-8D77-1994289E3F5C}" type="presParOf" srcId="{34CCFB57-3827-4DC9-94DA-20FA1AAC7107}" destId="{4125AA1A-E219-4CCE-9B43-D3E1A0C27C59}" srcOrd="0" destOrd="0" presId="urn:microsoft.com/office/officeart/2005/8/layout/hierarchy4"/>
    <dgm:cxn modelId="{419AC0A3-7FE1-4957-90B2-7932A88388C5}" type="presParOf" srcId="{34CCFB57-3827-4DC9-94DA-20FA1AAC7107}" destId="{B80A8B97-8FD5-4235-A15F-2520E4FA00DB}" srcOrd="1" destOrd="0" presId="urn:microsoft.com/office/officeart/2005/8/layout/hierarchy4"/>
    <dgm:cxn modelId="{90F81DA0-AB32-4EF9-B26A-C4E8F04C8CFF}" type="presParOf" srcId="{34CCFB57-3827-4DC9-94DA-20FA1AAC7107}" destId="{5AFC19D4-C5E8-4CBB-8597-54FC70B172EF}" srcOrd="2" destOrd="0" presId="urn:microsoft.com/office/officeart/2005/8/layout/hierarchy4"/>
    <dgm:cxn modelId="{D867DA1F-60B5-4668-995D-044D113AA5C3}" type="presParOf" srcId="{5AFC19D4-C5E8-4CBB-8597-54FC70B172EF}" destId="{16256F4B-216B-42C1-B0AD-B878A15EFE7D}" srcOrd="0" destOrd="0" presId="urn:microsoft.com/office/officeart/2005/8/layout/hierarchy4"/>
    <dgm:cxn modelId="{5B9C2215-848D-47F0-960D-329D6C7F6E09}" type="presParOf" srcId="{16256F4B-216B-42C1-B0AD-B878A15EFE7D}" destId="{D7431AA4-0B15-448C-9FE1-D250160F24A8}" srcOrd="0" destOrd="0" presId="urn:microsoft.com/office/officeart/2005/8/layout/hierarchy4"/>
    <dgm:cxn modelId="{B991FAEC-4F2F-4EF0-AFE5-7050E150222D}" type="presParOf" srcId="{16256F4B-216B-42C1-B0AD-B878A15EFE7D}" destId="{8CAABE56-E335-43EA-B76C-F8A1B75B459F}" srcOrd="1" destOrd="0" presId="urn:microsoft.com/office/officeart/2005/8/layout/hierarchy4"/>
    <dgm:cxn modelId="{B3F48092-BB54-4E43-939B-E4C685B60849}" type="presParOf" srcId="{16256F4B-216B-42C1-B0AD-B878A15EFE7D}" destId="{4EC6EE31-84C4-43EA-9C0C-0365BC2B57A4}" srcOrd="2" destOrd="0" presId="urn:microsoft.com/office/officeart/2005/8/layout/hierarchy4"/>
    <dgm:cxn modelId="{EBCC891E-34CF-4FF0-811D-283F5204A180}" type="presParOf" srcId="{4EC6EE31-84C4-43EA-9C0C-0365BC2B57A4}" destId="{1892B048-FC25-4456-AA6F-93C31BCCD11F}" srcOrd="0" destOrd="0" presId="urn:microsoft.com/office/officeart/2005/8/layout/hierarchy4"/>
    <dgm:cxn modelId="{3801B7CB-20F2-45AC-897A-45A4454FF6B7}" type="presParOf" srcId="{1892B048-FC25-4456-AA6F-93C31BCCD11F}" destId="{B7C78C7A-1D26-4711-B1DB-CDC8B640FC56}" srcOrd="0" destOrd="0" presId="urn:microsoft.com/office/officeart/2005/8/layout/hierarchy4"/>
    <dgm:cxn modelId="{B91E0D39-1A9E-4D09-8106-D6A5ECBABCC5}" type="presParOf" srcId="{1892B048-FC25-4456-AA6F-93C31BCCD11F}" destId="{3AF5839C-30EA-4627-AF06-6C139450AB28}" srcOrd="1" destOrd="0" presId="urn:microsoft.com/office/officeart/2005/8/layout/hierarchy4"/>
    <dgm:cxn modelId="{2844A082-7F26-4211-BC11-84896B466D76}" type="presParOf" srcId="{1892B048-FC25-4456-AA6F-93C31BCCD11F}" destId="{39FDD73D-5CA7-484B-A80D-6D41994EEDC8}" srcOrd="2" destOrd="0" presId="urn:microsoft.com/office/officeart/2005/8/layout/hierarchy4"/>
    <dgm:cxn modelId="{BDF97E09-7D28-4DF9-9738-4276CB12529D}" type="presParOf" srcId="{39FDD73D-5CA7-484B-A80D-6D41994EEDC8}" destId="{913BF61C-A34B-4B0E-B973-54F767D31862}" srcOrd="0" destOrd="0" presId="urn:microsoft.com/office/officeart/2005/8/layout/hierarchy4"/>
    <dgm:cxn modelId="{75637393-0F2E-4602-A283-66D457AB136C}" type="presParOf" srcId="{913BF61C-A34B-4B0E-B973-54F767D31862}" destId="{7EE689E7-A98A-4780-8550-5FFBD6462042}" srcOrd="0" destOrd="0" presId="urn:microsoft.com/office/officeart/2005/8/layout/hierarchy4"/>
    <dgm:cxn modelId="{9CCE35F6-0FE5-4B62-BAD3-3C5E72B614CF}" type="presParOf" srcId="{913BF61C-A34B-4B0E-B973-54F767D31862}" destId="{51553DCB-373E-4EEB-96F9-10C8E481EBC4}" srcOrd="1" destOrd="0" presId="urn:microsoft.com/office/officeart/2005/8/layout/hierarchy4"/>
    <dgm:cxn modelId="{B813AC76-C198-46DF-B300-DBDD7A0884B1}" type="presParOf" srcId="{1CE103B4-CCE3-4572-821E-F43D92779BB1}" destId="{BD2572D2-D0B1-4FB0-8BA2-737000D9F162}" srcOrd="7" destOrd="0" presId="urn:microsoft.com/office/officeart/2005/8/layout/hierarchy4"/>
    <dgm:cxn modelId="{18557EF9-60CC-4719-A87E-128A8CB5DD3B}" type="presParOf" srcId="{1CE103B4-CCE3-4572-821E-F43D92779BB1}" destId="{FE16C731-4C0B-4F13-9AEC-777B42375251}" srcOrd="8" destOrd="0" presId="urn:microsoft.com/office/officeart/2005/8/layout/hierarchy4"/>
    <dgm:cxn modelId="{C0A66F62-5097-40E2-8861-B565F7362CEB}" type="presParOf" srcId="{FE16C731-4C0B-4F13-9AEC-777B42375251}" destId="{3AED3E05-3F6C-4C86-8288-EA7A10643BD6}" srcOrd="0" destOrd="0" presId="urn:microsoft.com/office/officeart/2005/8/layout/hierarchy4"/>
    <dgm:cxn modelId="{E7BE6653-40AA-4A61-B63C-A542DB8EE73F}" type="presParOf" srcId="{FE16C731-4C0B-4F13-9AEC-777B42375251}" destId="{6F380A1B-EC0E-4C07-8648-519C20EC0A61}" srcOrd="1" destOrd="0" presId="urn:microsoft.com/office/officeart/2005/8/layout/hierarchy4"/>
    <dgm:cxn modelId="{77FD7BC3-51BA-46D8-920B-95C28070C43B}" type="presParOf" srcId="{FE16C731-4C0B-4F13-9AEC-777B42375251}" destId="{962507E9-35E6-4CB5-8493-BE6D37C0FBBF}" srcOrd="2" destOrd="0" presId="urn:microsoft.com/office/officeart/2005/8/layout/hierarchy4"/>
    <dgm:cxn modelId="{AA902E35-8D69-4F76-9892-7FCFAA0042B4}" type="presParOf" srcId="{962507E9-35E6-4CB5-8493-BE6D37C0FBBF}" destId="{5951037B-A1AE-44E7-B27D-64749B36FDF2}" srcOrd="0" destOrd="0" presId="urn:microsoft.com/office/officeart/2005/8/layout/hierarchy4"/>
    <dgm:cxn modelId="{A0C0E8D2-4981-4570-B357-01889F0895E1}" type="presParOf" srcId="{5951037B-A1AE-44E7-B27D-64749B36FDF2}" destId="{9DF042D1-4E69-4AA7-8784-88AD5863D9C4}" srcOrd="0" destOrd="0" presId="urn:microsoft.com/office/officeart/2005/8/layout/hierarchy4"/>
    <dgm:cxn modelId="{EB6108C3-9A8E-4F2D-8CCE-46A54C0392E4}" type="presParOf" srcId="{5951037B-A1AE-44E7-B27D-64749B36FDF2}" destId="{34CEE88A-8E76-43F6-9C6D-EB05297D46CE}" srcOrd="1" destOrd="0" presId="urn:microsoft.com/office/officeart/2005/8/layout/hierarchy4"/>
    <dgm:cxn modelId="{5A31B3DC-88E7-43F5-8C6C-651DA78A6FB4}" type="presParOf" srcId="{5951037B-A1AE-44E7-B27D-64749B36FDF2}" destId="{8BE698E3-F075-4DB0-B151-9AAC91730DBC}" srcOrd="2" destOrd="0" presId="urn:microsoft.com/office/officeart/2005/8/layout/hierarchy4"/>
    <dgm:cxn modelId="{A50958F9-6995-4E62-A578-0FDBAC579448}" type="presParOf" srcId="{8BE698E3-F075-4DB0-B151-9AAC91730DBC}" destId="{D06EE67B-A472-4456-A19F-E3FF2FB7BFAA}" srcOrd="0" destOrd="0" presId="urn:microsoft.com/office/officeart/2005/8/layout/hierarchy4"/>
    <dgm:cxn modelId="{F0FA068B-F374-4B3F-81FF-8DB839C02C73}" type="presParOf" srcId="{D06EE67B-A472-4456-A19F-E3FF2FB7BFAA}" destId="{AA028330-A551-43B7-AA22-31E8F24D5B2A}" srcOrd="0" destOrd="0" presId="urn:microsoft.com/office/officeart/2005/8/layout/hierarchy4"/>
    <dgm:cxn modelId="{BBC9F802-C0DB-4E02-85D2-100E1BDD0CD3}" type="presParOf" srcId="{D06EE67B-A472-4456-A19F-E3FF2FB7BFAA}" destId="{8DCE99F7-DF4D-4A19-BD92-F804DCDFC395}" srcOrd="1" destOrd="0" presId="urn:microsoft.com/office/officeart/2005/8/layout/hierarchy4"/>
    <dgm:cxn modelId="{50F1CE41-7366-4737-880F-B2F0B41C0D1C}" type="presParOf" srcId="{D06EE67B-A472-4456-A19F-E3FF2FB7BFAA}" destId="{A9F7C366-2DF3-40D0-8EA1-BE0AA20EF624}" srcOrd="2" destOrd="0" presId="urn:microsoft.com/office/officeart/2005/8/layout/hierarchy4"/>
    <dgm:cxn modelId="{8F1C8892-AA20-4D36-B431-274FD5785AA8}" type="presParOf" srcId="{A9F7C366-2DF3-40D0-8EA1-BE0AA20EF624}" destId="{785E4DE1-B4E2-47FD-A875-44112AF190F1}" srcOrd="0" destOrd="0" presId="urn:microsoft.com/office/officeart/2005/8/layout/hierarchy4"/>
    <dgm:cxn modelId="{2AE74A6C-E2EC-4E95-B983-1283C5C3E114}" type="presParOf" srcId="{785E4DE1-B4E2-47FD-A875-44112AF190F1}" destId="{E22F354B-E819-4682-8484-E20C3F8DDF7B}" srcOrd="0" destOrd="0" presId="urn:microsoft.com/office/officeart/2005/8/layout/hierarchy4"/>
    <dgm:cxn modelId="{37124287-769D-455E-BBBE-9EF409FC7A06}" type="presParOf" srcId="{785E4DE1-B4E2-47FD-A875-44112AF190F1}" destId="{9738DBB3-EC3C-4F48-B605-F618440A46F7}" srcOrd="1" destOrd="0" presId="urn:microsoft.com/office/officeart/2005/8/layout/hierarchy4"/>
    <dgm:cxn modelId="{B4F01996-F5FC-4352-A228-0BB09896ED10}" type="presParOf" srcId="{785E4DE1-B4E2-47FD-A875-44112AF190F1}" destId="{FB79AEC7-F149-408B-B5E2-CEE4E2BA25A1}" srcOrd="2" destOrd="0" presId="urn:microsoft.com/office/officeart/2005/8/layout/hierarchy4"/>
    <dgm:cxn modelId="{AA4313A6-A323-45A2-B493-DDBEFEB0197E}" type="presParOf" srcId="{FB79AEC7-F149-408B-B5E2-CEE4E2BA25A1}" destId="{AB879F96-26D5-4B08-8943-3422D0CDEBB7}" srcOrd="0" destOrd="0" presId="urn:microsoft.com/office/officeart/2005/8/layout/hierarchy4"/>
    <dgm:cxn modelId="{0785E9FD-3E4C-4467-A645-5BBA4A63292C}" type="presParOf" srcId="{AB879F96-26D5-4B08-8943-3422D0CDEBB7}" destId="{8822DAD9-3F78-413E-9929-0553FF707702}" srcOrd="0" destOrd="0" presId="urn:microsoft.com/office/officeart/2005/8/layout/hierarchy4"/>
    <dgm:cxn modelId="{B7F255B4-4832-4D5F-8A26-C93937C37E70}" type="presParOf" srcId="{AB879F96-26D5-4B08-8943-3422D0CDEBB7}" destId="{55ED7C3E-0A79-441C-AA0F-893A30C3D23B}" srcOrd="1" destOrd="0" presId="urn:microsoft.com/office/officeart/2005/8/layout/hierarchy4"/>
    <dgm:cxn modelId="{9A888ACC-AEEB-472A-A5D0-0409B5C8348C}" type="presParOf" srcId="{AB879F96-26D5-4B08-8943-3422D0CDEBB7}" destId="{7546764A-6DF0-4B7B-AE70-10040A126E0C}" srcOrd="2" destOrd="0" presId="urn:microsoft.com/office/officeart/2005/8/layout/hierarchy4"/>
    <dgm:cxn modelId="{6A81A984-1262-4B00-8719-02264994A636}" type="presParOf" srcId="{7546764A-6DF0-4B7B-AE70-10040A126E0C}" destId="{0646BC19-ABDD-4CA8-8703-2910D2A56A5E}" srcOrd="0" destOrd="0" presId="urn:microsoft.com/office/officeart/2005/8/layout/hierarchy4"/>
    <dgm:cxn modelId="{429056B0-C1F9-4DE8-86FB-287AC9ABD0B7}" type="presParOf" srcId="{0646BC19-ABDD-4CA8-8703-2910D2A56A5E}" destId="{B71768C1-8932-42E5-B418-6B2C8A05BC26}" srcOrd="0" destOrd="0" presId="urn:microsoft.com/office/officeart/2005/8/layout/hierarchy4"/>
    <dgm:cxn modelId="{47BED3EE-CE0F-43A4-B45D-3E624D6CFD27}" type="presParOf" srcId="{0646BC19-ABDD-4CA8-8703-2910D2A56A5E}" destId="{3DC66827-7462-4D40-A079-D6C4A9D36DAD}" srcOrd="1" destOrd="0" presId="urn:microsoft.com/office/officeart/2005/8/layout/hierarchy4"/>
    <dgm:cxn modelId="{EF2C7F7D-07A9-4CDB-8FCA-1B8BC12B104C}" type="presParOf" srcId="{1CE103B4-CCE3-4572-821E-F43D92779BB1}" destId="{0AE59B60-F16E-46A3-99E3-A575328EA11D}" srcOrd="9" destOrd="0" presId="urn:microsoft.com/office/officeart/2005/8/layout/hierarchy4"/>
    <dgm:cxn modelId="{128AF80C-5077-4EF1-94C6-66279A02E440}" type="presParOf" srcId="{1CE103B4-CCE3-4572-821E-F43D92779BB1}" destId="{3D7955B1-106B-40AB-A782-6E08DD825B62}" srcOrd="10" destOrd="0" presId="urn:microsoft.com/office/officeart/2005/8/layout/hierarchy4"/>
    <dgm:cxn modelId="{40353A0B-A76B-4278-B704-0168F2164C0F}" type="presParOf" srcId="{3D7955B1-106B-40AB-A782-6E08DD825B62}" destId="{8473B4C8-711B-4837-A1B8-81AA4E2D5C50}" srcOrd="0" destOrd="0" presId="urn:microsoft.com/office/officeart/2005/8/layout/hierarchy4"/>
    <dgm:cxn modelId="{52098124-7157-4C63-8C5A-4CF797E4144C}" type="presParOf" srcId="{3D7955B1-106B-40AB-A782-6E08DD825B62}" destId="{52EB11FC-81B6-4D2A-B050-63C9F6882ED5}" srcOrd="1" destOrd="0" presId="urn:microsoft.com/office/officeart/2005/8/layout/hierarchy4"/>
    <dgm:cxn modelId="{7529DDC3-3104-4821-AD7D-597875247673}" type="presParOf" srcId="{3D7955B1-106B-40AB-A782-6E08DD825B62}" destId="{FBC89D86-6AD2-4F34-B73E-5265A94A3B5C}" srcOrd="2" destOrd="0" presId="urn:microsoft.com/office/officeart/2005/8/layout/hierarchy4"/>
    <dgm:cxn modelId="{06ADA09B-10B3-4A5B-B3C6-F345AE4C19C0}" type="presParOf" srcId="{FBC89D86-6AD2-4F34-B73E-5265A94A3B5C}" destId="{CCE86610-C16B-433B-8DBC-9CA8E5A61587}" srcOrd="0" destOrd="0" presId="urn:microsoft.com/office/officeart/2005/8/layout/hierarchy4"/>
    <dgm:cxn modelId="{1DE71B03-D9DD-4495-905A-0F53132D8B2D}" type="presParOf" srcId="{CCE86610-C16B-433B-8DBC-9CA8E5A61587}" destId="{3470F2B4-8A49-406F-8E70-6ED7A6ECDBEB}" srcOrd="0" destOrd="0" presId="urn:microsoft.com/office/officeart/2005/8/layout/hierarchy4"/>
    <dgm:cxn modelId="{87570DD6-5D1A-4FA9-A9D4-D22FAD9036BB}" type="presParOf" srcId="{CCE86610-C16B-433B-8DBC-9CA8E5A61587}" destId="{20E3C38A-1692-4A73-B5A4-5CEB85A90B37}" srcOrd="1" destOrd="0" presId="urn:microsoft.com/office/officeart/2005/8/layout/hierarchy4"/>
    <dgm:cxn modelId="{BFB8F88B-D720-44C6-B93C-788923DB9303}" type="presParOf" srcId="{CCE86610-C16B-433B-8DBC-9CA8E5A61587}" destId="{88774CD0-C237-4168-9E9B-55E84776B2C1}" srcOrd="2" destOrd="0" presId="urn:microsoft.com/office/officeart/2005/8/layout/hierarchy4"/>
    <dgm:cxn modelId="{B03E8FA5-374F-47F1-8BFC-445FA4628BD8}" type="presParOf" srcId="{88774CD0-C237-4168-9E9B-55E84776B2C1}" destId="{7CD3E37E-B1A2-4429-B2C9-C955C66A602D}" srcOrd="0" destOrd="0" presId="urn:microsoft.com/office/officeart/2005/8/layout/hierarchy4"/>
    <dgm:cxn modelId="{A8EA7697-8CD2-46EB-A53D-C4339C962FC0}" type="presParOf" srcId="{7CD3E37E-B1A2-4429-B2C9-C955C66A602D}" destId="{D3816549-71A7-4936-872E-EA296F9998CB}" srcOrd="0" destOrd="0" presId="urn:microsoft.com/office/officeart/2005/8/layout/hierarchy4"/>
    <dgm:cxn modelId="{1DD0595E-6651-4DBE-830D-E201002F7276}" type="presParOf" srcId="{7CD3E37E-B1A2-4429-B2C9-C955C66A602D}" destId="{B560F491-7516-43B9-8BF4-676063F0DDF8}" srcOrd="1" destOrd="0" presId="urn:microsoft.com/office/officeart/2005/8/layout/hierarchy4"/>
    <dgm:cxn modelId="{5545E016-A82A-486E-A63A-6AF260D9713F}" type="presParOf" srcId="{7CD3E37E-B1A2-4429-B2C9-C955C66A602D}" destId="{09CFC7F9-A5D3-43B7-BA3C-A861ACC833C8}" srcOrd="2" destOrd="0" presId="urn:microsoft.com/office/officeart/2005/8/layout/hierarchy4"/>
    <dgm:cxn modelId="{855476C6-BA21-4671-93ED-1D285082994B}" type="presParOf" srcId="{09CFC7F9-A5D3-43B7-BA3C-A861ACC833C8}" destId="{7578EC08-82D1-4CE5-8B4F-26C8BCED940D}" srcOrd="0" destOrd="0" presId="urn:microsoft.com/office/officeart/2005/8/layout/hierarchy4"/>
    <dgm:cxn modelId="{EE68DDE6-4F4F-497C-B2C5-667BD1FAFA2B}" type="presParOf" srcId="{7578EC08-82D1-4CE5-8B4F-26C8BCED940D}" destId="{4D658AEE-5556-4F27-AC0C-B554B5B6FA2F}" srcOrd="0" destOrd="0" presId="urn:microsoft.com/office/officeart/2005/8/layout/hierarchy4"/>
    <dgm:cxn modelId="{C72F9028-9589-4E99-9673-CC4D6F5D288F}" type="presParOf" srcId="{7578EC08-82D1-4CE5-8B4F-26C8BCED940D}" destId="{492C2E6F-AC6B-41DA-BBC8-EFCF7A061B5D}" srcOrd="1" destOrd="0" presId="urn:microsoft.com/office/officeart/2005/8/layout/hierarchy4"/>
    <dgm:cxn modelId="{78C04D80-2E91-4C33-B24D-D277CF5BB67F}" type="presParOf" srcId="{7578EC08-82D1-4CE5-8B4F-26C8BCED940D}" destId="{BF62B5BA-14E6-49E0-BA7D-AF959B987A4D}" srcOrd="2" destOrd="0" presId="urn:microsoft.com/office/officeart/2005/8/layout/hierarchy4"/>
    <dgm:cxn modelId="{BC81A306-6D01-4665-A80B-4A5DC2BD6C62}" type="presParOf" srcId="{BF62B5BA-14E6-49E0-BA7D-AF959B987A4D}" destId="{0ABB3533-A3FA-4990-A73D-0DE6AE72B08D}" srcOrd="0" destOrd="0" presId="urn:microsoft.com/office/officeart/2005/8/layout/hierarchy4"/>
    <dgm:cxn modelId="{98CC1BF2-7A96-4268-8F65-EA3B363C2D26}" type="presParOf" srcId="{0ABB3533-A3FA-4990-A73D-0DE6AE72B08D}" destId="{988B5C25-1687-4954-8B8E-E115433592EE}" srcOrd="0" destOrd="0" presId="urn:microsoft.com/office/officeart/2005/8/layout/hierarchy4"/>
    <dgm:cxn modelId="{58457740-2A49-4CD2-9AD8-271D30BA0713}" type="presParOf" srcId="{0ABB3533-A3FA-4990-A73D-0DE6AE72B08D}" destId="{3EA7DC13-2218-46FB-A798-EADE0F2B8232}" srcOrd="1" destOrd="0" presId="urn:microsoft.com/office/officeart/2005/8/layout/hierarchy4"/>
    <dgm:cxn modelId="{93AC1C7D-5855-4233-BB2E-2144311980F9}" type="presParOf" srcId="{0ABB3533-A3FA-4990-A73D-0DE6AE72B08D}" destId="{149D89CF-7CFD-4A97-AFC4-2C40DB596E74}" srcOrd="2" destOrd="0" presId="urn:microsoft.com/office/officeart/2005/8/layout/hierarchy4"/>
    <dgm:cxn modelId="{91DFBFF1-2FB9-4AB9-AE52-F255ECB03B00}" type="presParOf" srcId="{149D89CF-7CFD-4A97-AFC4-2C40DB596E74}" destId="{281257E6-CB49-4914-800B-B49A700CDAF7}" srcOrd="0" destOrd="0" presId="urn:microsoft.com/office/officeart/2005/8/layout/hierarchy4"/>
    <dgm:cxn modelId="{A02C0C72-54B2-4C9F-9250-AFAD36ECDD00}" type="presParOf" srcId="{281257E6-CB49-4914-800B-B49A700CDAF7}" destId="{87BE97EC-9AE4-4B5A-8CAA-2C0CCAD055C8}" srcOrd="0" destOrd="0" presId="urn:microsoft.com/office/officeart/2005/8/layout/hierarchy4"/>
    <dgm:cxn modelId="{7CD70068-B4A6-483B-9133-35B09A2F67A0}" type="presParOf" srcId="{281257E6-CB49-4914-800B-B49A700CDAF7}" destId="{EB91E90D-87FA-4D30-A38A-774E229D536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D57688EA-6504-40EB-9144-44A4B0441353}">
      <dgm:prSet phldrT="[Text]"/>
      <dgm:spPr/>
      <dgm:t>
        <a:bodyPr/>
        <a:lstStyle/>
        <a:p>
          <a:r>
            <a:rPr lang="en-US" dirty="0" smtClean="0"/>
            <a:t>“Tom’s report”</a:t>
          </a:r>
          <a:endParaRPr lang="en-US" dirty="0"/>
        </a:p>
      </dgm:t>
    </dgm:pt>
    <dgm:pt modelId="{B20044BC-5E91-49CB-AB8A-3714F6185294}" type="parTrans" cxnId="{F6FAB73B-2BBC-44C2-948F-C06D393124EA}">
      <dgm:prSet/>
      <dgm:spPr/>
      <dgm:t>
        <a:bodyPr/>
        <a:lstStyle/>
        <a:p>
          <a:endParaRPr lang="en-US"/>
        </a:p>
      </dgm:t>
    </dgm:pt>
    <dgm:pt modelId="{DD3E13A1-945B-4269-AA77-C04FC6638086}" type="sibTrans" cxnId="{F6FAB73B-2BBC-44C2-948F-C06D393124EA}">
      <dgm:prSet/>
      <dgm:spPr/>
      <dgm:t>
        <a:bodyPr/>
        <a:lstStyle/>
        <a:p>
          <a:endParaRPr lang="en-US"/>
        </a:p>
      </dgm:t>
    </dgm:pt>
    <dgm:pt modelId="{4D85B696-3A56-4095-8CE8-890DF1678AE3}">
      <dgm:prSet phldrT="[Text]"/>
      <dgm:spPr/>
      <dgm:t>
        <a:bodyPr/>
        <a:lstStyle/>
        <a:p>
          <a:r>
            <a:rPr lang="en-US" dirty="0" smtClean="0"/>
            <a:t>Data mistrusted</a:t>
          </a:r>
          <a:endParaRPr lang="en-US" dirty="0"/>
        </a:p>
      </dgm:t>
    </dgm:pt>
    <dgm:pt modelId="{111590C8-5D36-418D-95ED-96E41824B01F}" type="parTrans" cxnId="{BEBAEEEC-E7DF-4A05-AF22-C16BC98B0FD4}">
      <dgm:prSet/>
      <dgm:spPr/>
      <dgm:t>
        <a:bodyPr/>
        <a:lstStyle/>
        <a:p>
          <a:endParaRPr lang="en-US"/>
        </a:p>
      </dgm:t>
    </dgm:pt>
    <dgm:pt modelId="{2627DB19-4B9E-42F8-A849-657921C2B36E}" type="sibTrans" cxnId="{BEBAEEEC-E7DF-4A05-AF22-C16BC98B0FD4}">
      <dgm:prSet/>
      <dgm:spPr/>
      <dgm:t>
        <a:bodyPr/>
        <a:lstStyle/>
        <a:p>
          <a:endParaRPr lang="en-US"/>
        </a:p>
      </dgm:t>
    </dgm:pt>
    <dgm:pt modelId="{EC089F4B-F254-4B4C-BF6B-BAA6114A6617}">
      <dgm:prSet phldrT="[Text]"/>
      <dgm:spPr/>
      <dgm:t>
        <a:bodyPr/>
        <a:lstStyle/>
        <a:p>
          <a:r>
            <a:rPr lang="en-US" dirty="0" smtClean="0"/>
            <a:t>Decision based on gut feeling</a:t>
          </a:r>
          <a:endParaRPr lang="en-US" dirty="0"/>
        </a:p>
      </dgm:t>
    </dgm:pt>
    <dgm:pt modelId="{B7970E92-B180-4112-B40E-32A9B36266E8}" type="parTrans" cxnId="{38E815D3-53CF-4FB9-9992-B35F4084D608}">
      <dgm:prSet/>
      <dgm:spPr/>
      <dgm:t>
        <a:bodyPr/>
        <a:lstStyle/>
        <a:p>
          <a:endParaRPr lang="en-US"/>
        </a:p>
      </dgm:t>
    </dgm:pt>
    <dgm:pt modelId="{6737D8A4-F824-4E1B-9060-C760AF8FB725}" type="sibTrans" cxnId="{38E815D3-53CF-4FB9-9992-B35F4084D608}">
      <dgm:prSet/>
      <dgm:spPr/>
      <dgm:t>
        <a:bodyPr/>
        <a:lstStyle/>
        <a:p>
          <a:endParaRPr lang="en-US"/>
        </a:p>
      </dgm:t>
    </dgm:pt>
    <dgm:pt modelId="{948B97C1-BA40-44DC-B5A4-96085D0EDA49}">
      <dgm:prSet phldrT="[Text]"/>
      <dgm:spPr/>
      <dgm:t>
        <a:bodyPr/>
        <a:lstStyle/>
        <a:p>
          <a:r>
            <a:rPr lang="en-US" dirty="0" smtClean="0"/>
            <a:t>Data processing understood</a:t>
          </a:r>
          <a:endParaRPr lang="en-US" dirty="0"/>
        </a:p>
      </dgm:t>
    </dgm:pt>
    <dgm:pt modelId="{90A350B5-CB19-4E71-85ED-E62F96B8C112}" type="parTrans" cxnId="{3365E11A-0A5D-490F-9000-FDB9612094D8}">
      <dgm:prSet/>
      <dgm:spPr/>
      <dgm:t>
        <a:bodyPr/>
        <a:lstStyle/>
        <a:p>
          <a:endParaRPr lang="en-US"/>
        </a:p>
      </dgm:t>
    </dgm:pt>
    <dgm:pt modelId="{9AD065DE-4764-44FC-B326-D596A3B064DF}" type="sibTrans" cxnId="{3365E11A-0A5D-490F-9000-FDB9612094D8}">
      <dgm:prSet/>
      <dgm:spPr/>
      <dgm:t>
        <a:bodyPr/>
        <a:lstStyle/>
        <a:p>
          <a:endParaRPr lang="en-US"/>
        </a:p>
      </dgm:t>
    </dgm:pt>
    <dgm:pt modelId="{50FB1927-2096-4A68-877E-FCC7636EEDC1}">
      <dgm:prSet phldrT="[Text]"/>
      <dgm:spPr/>
      <dgm:t>
        <a:bodyPr/>
        <a:lstStyle/>
        <a:p>
          <a:r>
            <a:rPr lang="en-US" dirty="0" smtClean="0"/>
            <a:t>Actual data usability</a:t>
          </a:r>
          <a:br>
            <a:rPr lang="en-US" dirty="0" smtClean="0"/>
          </a:br>
          <a:r>
            <a:rPr lang="en-US" dirty="0" smtClean="0"/>
            <a:t>(“if X value, then Y reaction”)</a:t>
          </a:r>
          <a:endParaRPr lang="en-US" dirty="0"/>
        </a:p>
      </dgm:t>
    </dgm:pt>
    <dgm:pt modelId="{321A385E-223D-4B22-9DAD-FE562A4C9147}" type="parTrans" cxnId="{D5ABA282-318A-4B21-A004-F68A380B407E}">
      <dgm:prSet/>
      <dgm:spPr/>
      <dgm:t>
        <a:bodyPr/>
        <a:lstStyle/>
        <a:p>
          <a:endParaRPr lang="en-US"/>
        </a:p>
      </dgm:t>
    </dgm:pt>
    <dgm:pt modelId="{9EC86E88-4366-49FD-A71B-D55E086A0462}" type="sibTrans" cxnId="{D5ABA282-318A-4B21-A004-F68A380B407E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 custScaleY="100000" custLinFactNeighborX="-104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BE320663-9C0D-49DF-8D26-18ED8120EFC2}" type="pres">
      <dgm:prSet presAssocID="{D57688EA-6504-40EB-9144-44A4B0441353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27B40-066D-4A9F-A1BC-A5B1AE75FCC9}" type="pres">
      <dgm:prSet presAssocID="{D57688EA-6504-40EB-9144-44A4B0441353}" presName="aSpace2" presStyleCnt="0"/>
      <dgm:spPr/>
    </dgm:pt>
    <dgm:pt modelId="{A5978120-A84D-4486-94B5-9F1355BE29C9}" type="pres">
      <dgm:prSet presAssocID="{4D85B696-3A56-4095-8CE8-890DF1678AE3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DCC9A-CD5A-435C-AEF6-31788BDC24D1}" type="pres">
      <dgm:prSet presAssocID="{4D85B696-3A56-4095-8CE8-890DF1678AE3}" presName="aSpace2" presStyleCnt="0"/>
      <dgm:spPr/>
    </dgm:pt>
    <dgm:pt modelId="{28E48C42-663F-4B22-AB45-ECE332167D38}" type="pres">
      <dgm:prSet presAssocID="{EC089F4B-F254-4B4C-BF6B-BAA6114A6617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C010C24A-1DCB-46C5-BA3E-4828CBF888CA}" type="pres">
      <dgm:prSet presAssocID="{948B97C1-BA40-44DC-B5A4-96085D0EDA4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D3553-C797-49D6-9B60-923FD1A2ED9B}" type="pres">
      <dgm:prSet presAssocID="{948B97C1-BA40-44DC-B5A4-96085D0EDA49}" presName="aSpace2" presStyleCnt="0"/>
      <dgm:spPr/>
    </dgm:pt>
    <dgm:pt modelId="{7EC947A2-6FC6-4643-A0AA-13C3A65818B3}" type="pres">
      <dgm:prSet presAssocID="{50FB1927-2096-4A68-877E-FCC7636EEDC1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65E11A-0A5D-490F-9000-FDB9612094D8}" srcId="{153ADEC9-800C-4524-AF3E-77F59DE9E0C2}" destId="{948B97C1-BA40-44DC-B5A4-96085D0EDA49}" srcOrd="0" destOrd="0" parTransId="{90A350B5-CB19-4E71-85ED-E62F96B8C112}" sibTransId="{9AD065DE-4764-44FC-B326-D596A3B064DF}"/>
    <dgm:cxn modelId="{38E815D3-53CF-4FB9-9992-B35F4084D608}" srcId="{7CE0D80C-FF37-4153-A489-0E73EA5404ED}" destId="{EC089F4B-F254-4B4C-BF6B-BAA6114A6617}" srcOrd="2" destOrd="0" parTransId="{B7970E92-B180-4112-B40E-32A9B36266E8}" sibTransId="{6737D8A4-F824-4E1B-9060-C760AF8FB725}"/>
    <dgm:cxn modelId="{0632006F-346F-4ED8-BFA7-8CAEA2B2F432}" type="presOf" srcId="{948B97C1-BA40-44DC-B5A4-96085D0EDA49}" destId="{C010C24A-1DCB-46C5-BA3E-4828CBF888CA}" srcOrd="0" destOrd="0" presId="urn:microsoft.com/office/officeart/2005/8/layout/lProcess2"/>
    <dgm:cxn modelId="{C3A234CC-F0D8-48C7-B932-A21D1E1A3E11}" type="presOf" srcId="{4D85B696-3A56-4095-8CE8-890DF1678AE3}" destId="{A5978120-A84D-4486-94B5-9F1355BE29C9}" srcOrd="0" destOrd="0" presId="urn:microsoft.com/office/officeart/2005/8/layout/lProcess2"/>
    <dgm:cxn modelId="{7D43EEE5-1CDE-44BD-B5D7-D52D5007BF0C}" type="presOf" srcId="{D57688EA-6504-40EB-9144-44A4B0441353}" destId="{BE320663-9C0D-49DF-8D26-18ED8120EFC2}" srcOrd="0" destOrd="0" presId="urn:microsoft.com/office/officeart/2005/8/layout/lProcess2"/>
    <dgm:cxn modelId="{F6FAB73B-2BBC-44C2-948F-C06D393124EA}" srcId="{7CE0D80C-FF37-4153-A489-0E73EA5404ED}" destId="{D57688EA-6504-40EB-9144-44A4B0441353}" srcOrd="0" destOrd="0" parTransId="{B20044BC-5E91-49CB-AB8A-3714F6185294}" sibTransId="{DD3E13A1-945B-4269-AA77-C04FC6638086}"/>
    <dgm:cxn modelId="{BEBAEEEC-E7DF-4A05-AF22-C16BC98B0FD4}" srcId="{7CE0D80C-FF37-4153-A489-0E73EA5404ED}" destId="{4D85B696-3A56-4095-8CE8-890DF1678AE3}" srcOrd="1" destOrd="0" parTransId="{111590C8-5D36-418D-95ED-96E41824B01F}" sibTransId="{2627DB19-4B9E-42F8-A849-657921C2B36E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782C608C-C062-4C41-96E7-2456F0712C03}" type="presOf" srcId="{50FB1927-2096-4A68-877E-FCC7636EEDC1}" destId="{7EC947A2-6FC6-4643-A0AA-13C3A65818B3}" srcOrd="0" destOrd="0" presId="urn:microsoft.com/office/officeart/2005/8/layout/lProcess2"/>
    <dgm:cxn modelId="{361E1F37-5D08-4A1B-8ED9-EA44B7C3F07B}" type="presOf" srcId="{EC089F4B-F254-4B4C-BF6B-BAA6114A6617}" destId="{28E48C42-663F-4B22-AB45-ECE332167D38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D5ABA282-318A-4B21-A004-F68A380B407E}" srcId="{153ADEC9-800C-4524-AF3E-77F59DE9E0C2}" destId="{50FB1927-2096-4A68-877E-FCC7636EEDC1}" srcOrd="1" destOrd="0" parTransId="{321A385E-223D-4B22-9DAD-FE562A4C9147}" sibTransId="{9EC86E88-4366-49FD-A71B-D55E086A0462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095502BE-B23F-4CF7-B82E-18363E736E7B}" type="presParOf" srcId="{612693C9-7D25-4DFC-95C7-54D18816136E}" destId="{BE320663-9C0D-49DF-8D26-18ED8120EFC2}" srcOrd="0" destOrd="0" presId="urn:microsoft.com/office/officeart/2005/8/layout/lProcess2"/>
    <dgm:cxn modelId="{0927E92B-0A59-4F77-9913-0F2432C3E2C5}" type="presParOf" srcId="{612693C9-7D25-4DFC-95C7-54D18816136E}" destId="{E2C27B40-066D-4A9F-A1BC-A5B1AE75FCC9}" srcOrd="1" destOrd="0" presId="urn:microsoft.com/office/officeart/2005/8/layout/lProcess2"/>
    <dgm:cxn modelId="{5B9FDFA4-DE02-4138-BEE7-8F6B777A4B86}" type="presParOf" srcId="{612693C9-7D25-4DFC-95C7-54D18816136E}" destId="{A5978120-A84D-4486-94B5-9F1355BE29C9}" srcOrd="2" destOrd="0" presId="urn:microsoft.com/office/officeart/2005/8/layout/lProcess2"/>
    <dgm:cxn modelId="{495E8E8D-8719-4F35-A962-C92F3A41E34C}" type="presParOf" srcId="{612693C9-7D25-4DFC-95C7-54D18816136E}" destId="{39ADCC9A-CD5A-435C-AEF6-31788BDC24D1}" srcOrd="3" destOrd="0" presId="urn:microsoft.com/office/officeart/2005/8/layout/lProcess2"/>
    <dgm:cxn modelId="{D15DEBD0-846D-49F1-80C8-A5DC4C64A5D6}" type="presParOf" srcId="{612693C9-7D25-4DFC-95C7-54D18816136E}" destId="{28E48C42-663F-4B22-AB45-ECE332167D38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3B73F0A5-1496-4C2E-847B-D38E11254FAD}" type="presParOf" srcId="{8323C678-0D1D-49C2-A1F6-521C21EB8910}" destId="{C010C24A-1DCB-46C5-BA3E-4828CBF888CA}" srcOrd="0" destOrd="0" presId="urn:microsoft.com/office/officeart/2005/8/layout/lProcess2"/>
    <dgm:cxn modelId="{DA1998CD-CDAC-414F-A225-50AA607CD8BB}" type="presParOf" srcId="{8323C678-0D1D-49C2-A1F6-521C21EB8910}" destId="{2A4D3553-C797-49D6-9B60-923FD1A2ED9B}" srcOrd="1" destOrd="0" presId="urn:microsoft.com/office/officeart/2005/8/layout/lProcess2"/>
    <dgm:cxn modelId="{FA196F94-B85F-4158-8CDF-C9245FD49B97}" type="presParOf" srcId="{8323C678-0D1D-49C2-A1F6-521C21EB8910}" destId="{7EC947A2-6FC6-4643-A0AA-13C3A65818B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49E8975C-EAF6-42C6-B7F8-D673A9129700}">
      <dgm:prSet phldrT="[Text]"/>
      <dgm:spPr/>
      <dgm:t>
        <a:bodyPr/>
        <a:lstStyle/>
        <a:p>
          <a:r>
            <a:rPr lang="en-US" dirty="0" smtClean="0"/>
            <a:t>House numbers</a:t>
          </a:r>
          <a:endParaRPr lang="en-US" dirty="0"/>
        </a:p>
      </dgm:t>
    </dgm:pt>
    <dgm:pt modelId="{2C8467AF-5409-43EB-93D7-461AC5677E13}" type="parTrans" cxnId="{46B87C54-E55C-4C0B-862F-B0C16E116DDE}">
      <dgm:prSet/>
      <dgm:spPr/>
      <dgm:t>
        <a:bodyPr/>
        <a:lstStyle/>
        <a:p>
          <a:endParaRPr lang="en-US"/>
        </a:p>
      </dgm:t>
    </dgm:pt>
    <dgm:pt modelId="{BCBFEF47-FB5F-42E2-B4E5-02E0DC08AC60}" type="sibTrans" cxnId="{46B87C54-E55C-4C0B-862F-B0C16E116DDE}">
      <dgm:prSet/>
      <dgm:spPr/>
      <dgm:t>
        <a:bodyPr/>
        <a:lstStyle/>
        <a:p>
          <a:endParaRPr lang="en-US"/>
        </a:p>
      </dgm:t>
    </dgm:pt>
    <dgm:pt modelId="{3C49F088-ECB9-40DE-B03E-F8ADD74E1BFF}">
      <dgm:prSet phldrT="[Text]"/>
      <dgm:spPr/>
      <dgm:t>
        <a:bodyPr/>
        <a:lstStyle/>
        <a:p>
          <a:r>
            <a:rPr lang="en-US" dirty="0" smtClean="0"/>
            <a:t>Blame culture</a:t>
          </a:r>
          <a:endParaRPr lang="en-US" dirty="0"/>
        </a:p>
      </dgm:t>
    </dgm:pt>
    <dgm:pt modelId="{034EFEC6-3D8B-4D42-9915-BC1C360C1EF4}" type="parTrans" cxnId="{FE2F2A9E-D8BB-4981-872A-4FA5CDCF13FE}">
      <dgm:prSet/>
      <dgm:spPr/>
      <dgm:t>
        <a:bodyPr/>
        <a:lstStyle/>
        <a:p>
          <a:endParaRPr lang="en-US"/>
        </a:p>
      </dgm:t>
    </dgm:pt>
    <dgm:pt modelId="{08A51D8C-F104-4321-A8CF-3596688ACC8E}" type="sibTrans" cxnId="{FE2F2A9E-D8BB-4981-872A-4FA5CDCF13FE}">
      <dgm:prSet/>
      <dgm:spPr/>
      <dgm:t>
        <a:bodyPr/>
        <a:lstStyle/>
        <a:p>
          <a:endParaRPr lang="en-US"/>
        </a:p>
      </dgm:t>
    </dgm:pt>
    <dgm:pt modelId="{E39526EE-4614-4B41-8539-A864FABC237E}">
      <dgm:prSet phldrT="[Text]"/>
      <dgm:spPr/>
      <dgm:t>
        <a:bodyPr/>
        <a:lstStyle/>
        <a:p>
          <a:r>
            <a:rPr lang="en-US" dirty="0" smtClean="0"/>
            <a:t>Single point of failure</a:t>
          </a:r>
          <a:endParaRPr lang="en-US" dirty="0"/>
        </a:p>
      </dgm:t>
    </dgm:pt>
    <dgm:pt modelId="{57B28416-398F-43AF-AAF6-50477AAD8FA7}" type="parTrans" cxnId="{53E0ABED-0C78-4B22-B1EF-BF6657BE1688}">
      <dgm:prSet/>
      <dgm:spPr/>
      <dgm:t>
        <a:bodyPr/>
        <a:lstStyle/>
        <a:p>
          <a:endParaRPr lang="en-US"/>
        </a:p>
      </dgm:t>
    </dgm:pt>
    <dgm:pt modelId="{7EAB0312-02F6-48D9-81C2-0EEF0837E609}" type="sibTrans" cxnId="{53E0ABED-0C78-4B22-B1EF-BF6657BE1688}">
      <dgm:prSet/>
      <dgm:spPr/>
      <dgm:t>
        <a:bodyPr/>
        <a:lstStyle/>
        <a:p>
          <a:endParaRPr lang="en-US"/>
        </a:p>
      </dgm:t>
    </dgm:pt>
    <dgm:pt modelId="{E84ACC56-39EA-4478-A046-41E9F369A3BF}">
      <dgm:prSet phldrT="[Text]"/>
      <dgm:spPr/>
      <dgm:t>
        <a:bodyPr/>
        <a:lstStyle/>
        <a:p>
          <a:r>
            <a:rPr lang="en-US" dirty="0" smtClean="0"/>
            <a:t>Cheat sheet - what to do with the data (w/ thresholds)</a:t>
          </a:r>
          <a:endParaRPr lang="en-US" dirty="0"/>
        </a:p>
      </dgm:t>
    </dgm:pt>
    <dgm:pt modelId="{DA153EAB-E918-478A-B694-37569C734DC8}" type="parTrans" cxnId="{D3494004-2C6D-405C-AD51-71775A1DF6EF}">
      <dgm:prSet/>
      <dgm:spPr/>
      <dgm:t>
        <a:bodyPr/>
        <a:lstStyle/>
        <a:p>
          <a:endParaRPr lang="en-US"/>
        </a:p>
      </dgm:t>
    </dgm:pt>
    <dgm:pt modelId="{C40742E9-2C42-4EDC-8737-AFB639180005}" type="sibTrans" cxnId="{D3494004-2C6D-405C-AD51-71775A1DF6EF}">
      <dgm:prSet/>
      <dgm:spPr/>
      <dgm:t>
        <a:bodyPr/>
        <a:lstStyle/>
        <a:p>
          <a:endParaRPr lang="en-US"/>
        </a:p>
      </dgm:t>
    </dgm:pt>
    <dgm:pt modelId="{FA93E231-30FB-493A-94E2-6BB9C4583893}">
      <dgm:prSet phldrT="[Text]"/>
      <dgm:spPr/>
      <dgm:t>
        <a:bodyPr/>
        <a:lstStyle/>
        <a:p>
          <a:r>
            <a:rPr lang="en-US" dirty="0" smtClean="0"/>
            <a:t>Data review process</a:t>
          </a:r>
          <a:endParaRPr lang="en-US" dirty="0"/>
        </a:p>
      </dgm:t>
    </dgm:pt>
    <dgm:pt modelId="{E1329470-FCAB-4DBE-9455-7F193C980805}" type="parTrans" cxnId="{44E000C8-E087-4FCA-BF49-28343915568A}">
      <dgm:prSet/>
      <dgm:spPr/>
      <dgm:t>
        <a:bodyPr/>
        <a:lstStyle/>
        <a:p>
          <a:endParaRPr lang="en-US"/>
        </a:p>
      </dgm:t>
    </dgm:pt>
    <dgm:pt modelId="{559F8FAC-CA13-4E38-827F-2B5CCF795E20}" type="sibTrans" cxnId="{44E000C8-E087-4FCA-BF49-28343915568A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8194FAD6-A569-4643-A848-F8BCD1F4F09B}" type="pres">
      <dgm:prSet presAssocID="{49E8975C-EAF6-42C6-B7F8-D673A9129700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180EE-F6AA-4272-AD00-52CD019A77FE}" type="pres">
      <dgm:prSet presAssocID="{49E8975C-EAF6-42C6-B7F8-D673A9129700}" presName="aSpace2" presStyleCnt="0"/>
      <dgm:spPr/>
    </dgm:pt>
    <dgm:pt modelId="{9B83D117-DB47-4AF0-AF20-6C5DFDF4D779}" type="pres">
      <dgm:prSet presAssocID="{3C49F088-ECB9-40DE-B03E-F8ADD74E1BFF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E142E-31A5-4B2A-952F-60DF923FCCB1}" type="pres">
      <dgm:prSet presAssocID="{3C49F088-ECB9-40DE-B03E-F8ADD74E1BFF}" presName="aSpace2" presStyleCnt="0"/>
      <dgm:spPr/>
    </dgm:pt>
    <dgm:pt modelId="{1BF0C95A-0BF0-4885-9B6B-C157DD7E17D6}" type="pres">
      <dgm:prSet presAssocID="{E39526EE-4614-4B41-8539-A864FABC237E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6CA510BF-F5BF-453E-8442-93D0696C11D8}" type="pres">
      <dgm:prSet presAssocID="{FA93E231-30FB-493A-94E2-6BB9C4583893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54D93-6501-4405-9168-B691A8ECDD2B}" type="pres">
      <dgm:prSet presAssocID="{FA93E231-30FB-493A-94E2-6BB9C4583893}" presName="aSpace2" presStyleCnt="0"/>
      <dgm:spPr/>
    </dgm:pt>
    <dgm:pt modelId="{8CC8FFBE-EC16-4802-9B37-D94A8390C1A3}" type="pres">
      <dgm:prSet presAssocID="{E84ACC56-39EA-4478-A046-41E9F369A3BF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46B87C54-E55C-4C0B-862F-B0C16E116DDE}" srcId="{7CE0D80C-FF37-4153-A489-0E73EA5404ED}" destId="{49E8975C-EAF6-42C6-B7F8-D673A9129700}" srcOrd="0" destOrd="0" parTransId="{2C8467AF-5409-43EB-93D7-461AC5677E13}" sibTransId="{BCBFEF47-FB5F-42E2-B4E5-02E0DC08AC60}"/>
    <dgm:cxn modelId="{E0C26952-8774-48FD-886B-332CFE4FEEBF}" type="presOf" srcId="{E39526EE-4614-4B41-8539-A864FABC237E}" destId="{1BF0C95A-0BF0-4885-9B6B-C157DD7E17D6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AA2C3A4A-83E4-453E-B417-3CBD1C60310E}" type="presOf" srcId="{3C49F088-ECB9-40DE-B03E-F8ADD74E1BFF}" destId="{9B83D117-DB47-4AF0-AF20-6C5DFDF4D779}" srcOrd="0" destOrd="0" presId="urn:microsoft.com/office/officeart/2005/8/layout/lProcess2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D3494004-2C6D-405C-AD51-71775A1DF6EF}" srcId="{B47D9ADD-2463-4E4A-98DC-DD42781715F5}" destId="{E84ACC56-39EA-4478-A046-41E9F369A3BF}" srcOrd="1" destOrd="0" parTransId="{DA153EAB-E918-478A-B694-37569C734DC8}" sibTransId="{C40742E9-2C42-4EDC-8737-AFB639180005}"/>
    <dgm:cxn modelId="{18A91E51-70F7-4C17-82B3-9F3E28CD5A3F}" type="presOf" srcId="{FA93E231-30FB-493A-94E2-6BB9C4583893}" destId="{6CA510BF-F5BF-453E-8442-93D0696C11D8}" srcOrd="0" destOrd="0" presId="urn:microsoft.com/office/officeart/2005/8/layout/lProcess2"/>
    <dgm:cxn modelId="{44E000C8-E087-4FCA-BF49-28343915568A}" srcId="{B47D9ADD-2463-4E4A-98DC-DD42781715F5}" destId="{FA93E231-30FB-493A-94E2-6BB9C4583893}" srcOrd="0" destOrd="0" parTransId="{E1329470-FCAB-4DBE-9455-7F193C980805}" sibTransId="{559F8FAC-CA13-4E38-827F-2B5CCF795E20}"/>
    <dgm:cxn modelId="{FE2F2A9E-D8BB-4981-872A-4FA5CDCF13FE}" srcId="{7CE0D80C-FF37-4153-A489-0E73EA5404ED}" destId="{3C49F088-ECB9-40DE-B03E-F8ADD74E1BFF}" srcOrd="1" destOrd="0" parTransId="{034EFEC6-3D8B-4D42-9915-BC1C360C1EF4}" sibTransId="{08A51D8C-F104-4321-A8CF-3596688ACC8E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478452F3-D249-430D-B130-3653C6B02E4E}" type="presOf" srcId="{49E8975C-EAF6-42C6-B7F8-D673A9129700}" destId="{8194FAD6-A569-4643-A848-F8BCD1F4F09B}" srcOrd="0" destOrd="0" presId="urn:microsoft.com/office/officeart/2005/8/layout/lProcess2"/>
    <dgm:cxn modelId="{6F48FB42-0F0E-43DE-A8F2-1DEF2D650E6B}" type="presOf" srcId="{E84ACC56-39EA-4478-A046-41E9F369A3BF}" destId="{8CC8FFBE-EC16-4802-9B37-D94A8390C1A3}" srcOrd="0" destOrd="0" presId="urn:microsoft.com/office/officeart/2005/8/layout/lProcess2"/>
    <dgm:cxn modelId="{53E0ABED-0C78-4B22-B1EF-BF6657BE1688}" srcId="{7CE0D80C-FF37-4153-A489-0E73EA5404ED}" destId="{E39526EE-4614-4B41-8539-A864FABC237E}" srcOrd="2" destOrd="0" parTransId="{57B28416-398F-43AF-AAF6-50477AAD8FA7}" sibTransId="{7EAB0312-02F6-48D9-81C2-0EEF0837E609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CED8D447-0D58-409F-A18E-BAB6B807CFF3}" type="presParOf" srcId="{612693C9-7D25-4DFC-95C7-54D18816136E}" destId="{8194FAD6-A569-4643-A848-F8BCD1F4F09B}" srcOrd="0" destOrd="0" presId="urn:microsoft.com/office/officeart/2005/8/layout/lProcess2"/>
    <dgm:cxn modelId="{3FF3E6C5-0C04-4026-B441-BEAE2372310B}" type="presParOf" srcId="{612693C9-7D25-4DFC-95C7-54D18816136E}" destId="{043180EE-F6AA-4272-AD00-52CD019A77FE}" srcOrd="1" destOrd="0" presId="urn:microsoft.com/office/officeart/2005/8/layout/lProcess2"/>
    <dgm:cxn modelId="{3D0BD6A3-B62A-4FF2-87F4-388C6FCF90EB}" type="presParOf" srcId="{612693C9-7D25-4DFC-95C7-54D18816136E}" destId="{9B83D117-DB47-4AF0-AF20-6C5DFDF4D779}" srcOrd="2" destOrd="0" presId="urn:microsoft.com/office/officeart/2005/8/layout/lProcess2"/>
    <dgm:cxn modelId="{F0BC3FFD-C367-47FD-AEEC-AB8CE24013BB}" type="presParOf" srcId="{612693C9-7D25-4DFC-95C7-54D18816136E}" destId="{DD0E142E-31A5-4B2A-952F-60DF923FCCB1}" srcOrd="3" destOrd="0" presId="urn:microsoft.com/office/officeart/2005/8/layout/lProcess2"/>
    <dgm:cxn modelId="{C1C1ACDF-EF99-4FF0-B635-1ABE85AC5EE6}" type="presParOf" srcId="{612693C9-7D25-4DFC-95C7-54D18816136E}" destId="{1BF0C95A-0BF0-4885-9B6B-C157DD7E17D6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2FC9311F-4F82-416B-AD24-B0C25DF9384D}" type="presParOf" srcId="{7C1C57D9-B9CC-4723-8675-79E381955F34}" destId="{6CA510BF-F5BF-453E-8442-93D0696C11D8}" srcOrd="0" destOrd="0" presId="urn:microsoft.com/office/officeart/2005/8/layout/lProcess2"/>
    <dgm:cxn modelId="{3D5073CE-E656-4598-B169-D9B133AA9672}" type="presParOf" srcId="{7C1C57D9-B9CC-4723-8675-79E381955F34}" destId="{1A054D93-6501-4405-9168-B691A8ECDD2B}" srcOrd="1" destOrd="0" presId="urn:microsoft.com/office/officeart/2005/8/layout/lProcess2"/>
    <dgm:cxn modelId="{C206E9E1-9CC6-4987-9183-E1374E533675}" type="presParOf" srcId="{7C1C57D9-B9CC-4723-8675-79E381955F34}" destId="{8CC8FFBE-EC16-4802-9B37-D94A8390C1A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E06BA9E7-7DAC-4FE9-A18A-C98CA726659D}">
      <dgm:prSet phldrT="[Text]"/>
      <dgm:spPr/>
      <dgm:t>
        <a:bodyPr/>
        <a:lstStyle/>
        <a:p>
          <a:r>
            <a:rPr lang="en-US" dirty="0" smtClean="0"/>
            <a:t>PS tool perceived as clunky and unfriendly</a:t>
          </a:r>
          <a:endParaRPr lang="en-US" dirty="0"/>
        </a:p>
      </dgm:t>
    </dgm:pt>
    <dgm:pt modelId="{3C3FA652-4C23-4760-B6F7-653279BCBA3C}" type="parTrans" cxnId="{89D708F4-A496-4891-9823-565C02CD1DF9}">
      <dgm:prSet/>
      <dgm:spPr/>
      <dgm:t>
        <a:bodyPr/>
        <a:lstStyle/>
        <a:p>
          <a:endParaRPr lang="en-US"/>
        </a:p>
      </dgm:t>
    </dgm:pt>
    <dgm:pt modelId="{B65E3E34-652C-461A-9F4E-CD906832DAE0}" type="sibTrans" cxnId="{89D708F4-A496-4891-9823-565C02CD1DF9}">
      <dgm:prSet/>
      <dgm:spPr/>
      <dgm:t>
        <a:bodyPr/>
        <a:lstStyle/>
        <a:p>
          <a:endParaRPr lang="en-US"/>
        </a:p>
      </dgm:t>
    </dgm:pt>
    <dgm:pt modelId="{92823080-7738-455D-93A2-ADC5329C3CF1}">
      <dgm:prSet phldrT="[Text]"/>
      <dgm:spPr/>
      <dgm:t>
        <a:bodyPr/>
        <a:lstStyle/>
        <a:p>
          <a:r>
            <a:rPr lang="en-US" dirty="0" smtClean="0"/>
            <a:t>How to do scenario planning?</a:t>
          </a:r>
          <a:endParaRPr lang="en-US" dirty="0"/>
        </a:p>
      </dgm:t>
    </dgm:pt>
    <dgm:pt modelId="{4F777E5A-A97C-4986-A029-E43FA2A60601}" type="parTrans" cxnId="{FE78AB07-626C-49FD-ACEF-6F68563D4AA3}">
      <dgm:prSet/>
      <dgm:spPr/>
      <dgm:t>
        <a:bodyPr/>
        <a:lstStyle/>
        <a:p>
          <a:endParaRPr lang="en-US"/>
        </a:p>
      </dgm:t>
    </dgm:pt>
    <dgm:pt modelId="{08562858-AB76-4CA5-97DB-3DDE2DA7B475}" type="sibTrans" cxnId="{FE78AB07-626C-49FD-ACEF-6F68563D4AA3}">
      <dgm:prSet/>
      <dgm:spPr/>
      <dgm:t>
        <a:bodyPr/>
        <a:lstStyle/>
        <a:p>
          <a:endParaRPr lang="en-US"/>
        </a:p>
      </dgm:t>
    </dgm:pt>
    <dgm:pt modelId="{360E786A-975A-4667-B1D9-9837962BE4C1}">
      <dgm:prSet phldrT="[Text]"/>
      <dgm:spPr/>
      <dgm:t>
        <a:bodyPr/>
        <a:lstStyle/>
        <a:p>
          <a:r>
            <a:rPr lang="en-US" dirty="0" smtClean="0"/>
            <a:t>Many haven’t been trained</a:t>
          </a:r>
          <a:endParaRPr lang="en-US" dirty="0"/>
        </a:p>
      </dgm:t>
    </dgm:pt>
    <dgm:pt modelId="{16652EB4-B0DF-4EFF-B792-75EEAD2507BB}" type="parTrans" cxnId="{D49CA347-8AB4-4805-96CF-16F9D32B352B}">
      <dgm:prSet/>
      <dgm:spPr/>
      <dgm:t>
        <a:bodyPr/>
        <a:lstStyle/>
        <a:p>
          <a:endParaRPr lang="en-US"/>
        </a:p>
      </dgm:t>
    </dgm:pt>
    <dgm:pt modelId="{10C8B189-FEB2-498F-BFBE-A98FC3CE6043}" type="sibTrans" cxnId="{D49CA347-8AB4-4805-96CF-16F9D32B352B}">
      <dgm:prSet/>
      <dgm:spPr/>
      <dgm:t>
        <a:bodyPr/>
        <a:lstStyle/>
        <a:p>
          <a:endParaRPr lang="en-US"/>
        </a:p>
      </dgm:t>
    </dgm:pt>
    <dgm:pt modelId="{1D8530CC-E52E-4B48-9D34-DE56113EE902}">
      <dgm:prSet phldrT="[Text]"/>
      <dgm:spPr/>
      <dgm:t>
        <a:bodyPr/>
        <a:lstStyle/>
        <a:p>
          <a:r>
            <a:rPr lang="en-US" dirty="0" smtClean="0"/>
            <a:t>Increase use of tool, also at functional level</a:t>
          </a:r>
          <a:endParaRPr lang="en-US" dirty="0"/>
        </a:p>
      </dgm:t>
    </dgm:pt>
    <dgm:pt modelId="{29643E72-8E5F-43B5-A839-DBF184EED79B}" type="parTrans" cxnId="{A45CB47E-BF18-40F5-A489-28BCF383D7F4}">
      <dgm:prSet/>
      <dgm:spPr/>
      <dgm:t>
        <a:bodyPr/>
        <a:lstStyle/>
        <a:p>
          <a:endParaRPr lang="en-US"/>
        </a:p>
      </dgm:t>
    </dgm:pt>
    <dgm:pt modelId="{952C18AA-7461-431D-84BF-F6587D79D9A8}" type="sibTrans" cxnId="{A45CB47E-BF18-40F5-A489-28BCF383D7F4}">
      <dgm:prSet/>
      <dgm:spPr/>
      <dgm:t>
        <a:bodyPr/>
        <a:lstStyle/>
        <a:p>
          <a:endParaRPr lang="en-US"/>
        </a:p>
      </dgm:t>
    </dgm:pt>
    <dgm:pt modelId="{6D1967A4-CDA0-42FC-8305-5A6F887C8832}">
      <dgm:prSet phldrT="[Text]"/>
      <dgm:spPr/>
      <dgm:t>
        <a:bodyPr/>
        <a:lstStyle/>
        <a:p>
          <a:r>
            <a:rPr lang="en-US" dirty="0" smtClean="0"/>
            <a:t>Decrease gap between forecast and actual</a:t>
          </a:r>
          <a:endParaRPr lang="en-US" dirty="0"/>
        </a:p>
      </dgm:t>
    </dgm:pt>
    <dgm:pt modelId="{141A2F37-E4CE-4B3E-9FC6-56664E0BA171}" type="parTrans" cxnId="{7AD307D8-8CD8-42F8-9A20-31F5410B194B}">
      <dgm:prSet/>
      <dgm:spPr/>
      <dgm:t>
        <a:bodyPr/>
        <a:lstStyle/>
        <a:p>
          <a:endParaRPr lang="en-US"/>
        </a:p>
      </dgm:t>
    </dgm:pt>
    <dgm:pt modelId="{C5DE6D99-56D8-40CC-9863-97C65C8E2D36}" type="sibTrans" cxnId="{7AD307D8-8CD8-42F8-9A20-31F5410B194B}">
      <dgm:prSet/>
      <dgm:spPr/>
      <dgm:t>
        <a:bodyPr/>
        <a:lstStyle/>
        <a:p>
          <a:endParaRPr lang="en-US"/>
        </a:p>
      </dgm:t>
    </dgm:pt>
    <dgm:pt modelId="{C39838B2-583D-4147-96BB-0D31694F7106}">
      <dgm:prSet phldrT="[Text]"/>
      <dgm:spPr/>
      <dgm:t>
        <a:bodyPr/>
        <a:lstStyle/>
        <a:p>
          <a:r>
            <a:rPr lang="en-US" dirty="0" smtClean="0"/>
            <a:t>Increase collaboration between PMs and dev teams</a:t>
          </a:r>
          <a:endParaRPr lang="en-US" dirty="0"/>
        </a:p>
      </dgm:t>
    </dgm:pt>
    <dgm:pt modelId="{F1585D2D-6B1B-417B-87B7-1ADD47F74E11}" type="parTrans" cxnId="{0D0808E1-D2CA-40BF-B07C-B12FA419032C}">
      <dgm:prSet/>
      <dgm:spPr/>
      <dgm:t>
        <a:bodyPr/>
        <a:lstStyle/>
        <a:p>
          <a:endParaRPr lang="en-US"/>
        </a:p>
      </dgm:t>
    </dgm:pt>
    <dgm:pt modelId="{158A339B-B12F-48BA-965E-2A6D0568E6E9}" type="sibTrans" cxnId="{0D0808E1-D2CA-40BF-B07C-B12FA419032C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604B0BCC-100C-492A-8FBB-FA1F12F62CBF}" type="pres">
      <dgm:prSet presAssocID="{E06BA9E7-7DAC-4FE9-A18A-C98CA726659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31F19-2284-4F82-BB3D-44DB09D3CCB4}" type="pres">
      <dgm:prSet presAssocID="{E06BA9E7-7DAC-4FE9-A18A-C98CA726659D}" presName="aSpace2" presStyleCnt="0"/>
      <dgm:spPr/>
    </dgm:pt>
    <dgm:pt modelId="{F9D12096-4FE2-4255-9F10-0C444FEA44C5}" type="pres">
      <dgm:prSet presAssocID="{360E786A-975A-4667-B1D9-9837962BE4C1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27C15-9E53-4455-9C32-84555C148188}" type="pres">
      <dgm:prSet presAssocID="{360E786A-975A-4667-B1D9-9837962BE4C1}" presName="aSpace2" presStyleCnt="0"/>
      <dgm:spPr/>
    </dgm:pt>
    <dgm:pt modelId="{7AFDF731-A8E8-4235-B4AF-FE0AE4890466}" type="pres">
      <dgm:prSet presAssocID="{92823080-7738-455D-93A2-ADC5329C3CF1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DCC6ECDC-D3FD-4AAA-8EB0-853F398ED6CA}" type="pres">
      <dgm:prSet presAssocID="{1D8530CC-E52E-4B48-9D34-DE56113EE902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6617D-6D2E-4E45-AAE8-B045F86DFEDA}" type="pres">
      <dgm:prSet presAssocID="{1D8530CC-E52E-4B48-9D34-DE56113EE902}" presName="aSpace2" presStyleCnt="0"/>
      <dgm:spPr/>
    </dgm:pt>
    <dgm:pt modelId="{76F0A396-1A37-4FBF-8B27-EC74B8C71FE9}" type="pres">
      <dgm:prSet presAssocID="{6D1967A4-CDA0-42FC-8305-5A6F887C8832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6414E5-498D-40B3-B1E6-EA3AA6D72900}" type="pres">
      <dgm:prSet presAssocID="{6D1967A4-CDA0-42FC-8305-5A6F887C8832}" presName="aSpace2" presStyleCnt="0"/>
      <dgm:spPr/>
    </dgm:pt>
    <dgm:pt modelId="{0D3265AF-201C-4F28-B655-BC85A475612F}" type="pres">
      <dgm:prSet presAssocID="{C39838B2-583D-4147-96BB-0D31694F7106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D49CA347-8AB4-4805-96CF-16F9D32B352B}" srcId="{7CE0D80C-FF37-4153-A489-0E73EA5404ED}" destId="{360E786A-975A-4667-B1D9-9837962BE4C1}" srcOrd="1" destOrd="0" parTransId="{16652EB4-B0DF-4EFF-B792-75EEAD2507BB}" sibTransId="{10C8B189-FEB2-498F-BFBE-A98FC3CE6043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D8FFE1F5-ED45-49D7-BC5B-D4F42560715D}" type="presOf" srcId="{1D8530CC-E52E-4B48-9D34-DE56113EE902}" destId="{DCC6ECDC-D3FD-4AAA-8EB0-853F398ED6CA}" srcOrd="0" destOrd="0" presId="urn:microsoft.com/office/officeart/2005/8/layout/lProcess2"/>
    <dgm:cxn modelId="{3B9ECD04-2728-4379-AB21-FA5964CDDCFD}" type="presOf" srcId="{360E786A-975A-4667-B1D9-9837962BE4C1}" destId="{F9D12096-4FE2-4255-9F10-0C444FEA44C5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7AD307D8-8CD8-42F8-9A20-31F5410B194B}" srcId="{153ADEC9-800C-4524-AF3E-77F59DE9E0C2}" destId="{6D1967A4-CDA0-42FC-8305-5A6F887C8832}" srcOrd="1" destOrd="0" parTransId="{141A2F37-E4CE-4B3E-9FC6-56664E0BA171}" sibTransId="{C5DE6D99-56D8-40CC-9863-97C65C8E2D36}"/>
    <dgm:cxn modelId="{40DB8B84-B036-4699-A496-C26D74071F70}" type="presOf" srcId="{E06BA9E7-7DAC-4FE9-A18A-C98CA726659D}" destId="{604B0BCC-100C-492A-8FBB-FA1F12F62CBF}" srcOrd="0" destOrd="0" presId="urn:microsoft.com/office/officeart/2005/8/layout/lProcess2"/>
    <dgm:cxn modelId="{0D0808E1-D2CA-40BF-B07C-B12FA419032C}" srcId="{153ADEC9-800C-4524-AF3E-77F59DE9E0C2}" destId="{C39838B2-583D-4147-96BB-0D31694F7106}" srcOrd="2" destOrd="0" parTransId="{F1585D2D-6B1B-417B-87B7-1ADD47F74E11}" sibTransId="{158A339B-B12F-48BA-965E-2A6D0568E6E9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BD43B39F-CEE5-446D-B802-ADE116CCB383}" type="presOf" srcId="{92823080-7738-455D-93A2-ADC5329C3CF1}" destId="{7AFDF731-A8E8-4235-B4AF-FE0AE4890466}" srcOrd="0" destOrd="0" presId="urn:microsoft.com/office/officeart/2005/8/layout/lProcess2"/>
    <dgm:cxn modelId="{89D708F4-A496-4891-9823-565C02CD1DF9}" srcId="{7CE0D80C-FF37-4153-A489-0E73EA5404ED}" destId="{E06BA9E7-7DAC-4FE9-A18A-C98CA726659D}" srcOrd="0" destOrd="0" parTransId="{3C3FA652-4C23-4760-B6F7-653279BCBA3C}" sibTransId="{B65E3E34-652C-461A-9F4E-CD906832DAE0}"/>
    <dgm:cxn modelId="{A45CB47E-BF18-40F5-A489-28BCF383D7F4}" srcId="{153ADEC9-800C-4524-AF3E-77F59DE9E0C2}" destId="{1D8530CC-E52E-4B48-9D34-DE56113EE902}" srcOrd="0" destOrd="0" parTransId="{29643E72-8E5F-43B5-A839-DBF184EED79B}" sibTransId="{952C18AA-7461-431D-84BF-F6587D79D9A8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19B833D7-4F19-4562-9A1B-411388F88044}" type="presOf" srcId="{C39838B2-583D-4147-96BB-0D31694F7106}" destId="{0D3265AF-201C-4F28-B655-BC85A475612F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FE78AB07-626C-49FD-ACEF-6F68563D4AA3}" srcId="{7CE0D80C-FF37-4153-A489-0E73EA5404ED}" destId="{92823080-7738-455D-93A2-ADC5329C3CF1}" srcOrd="2" destOrd="0" parTransId="{4F777E5A-A97C-4986-A029-E43FA2A60601}" sibTransId="{08562858-AB76-4CA5-97DB-3DDE2DA7B475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966FA9DE-5473-46D8-BC04-2DBDC4DCDF1C}" type="presOf" srcId="{6D1967A4-CDA0-42FC-8305-5A6F887C8832}" destId="{76F0A396-1A37-4FBF-8B27-EC74B8C71FE9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9DBA1A08-9AFB-4973-8608-C653CE2E4A37}" type="presParOf" srcId="{612693C9-7D25-4DFC-95C7-54D18816136E}" destId="{604B0BCC-100C-492A-8FBB-FA1F12F62CBF}" srcOrd="0" destOrd="0" presId="urn:microsoft.com/office/officeart/2005/8/layout/lProcess2"/>
    <dgm:cxn modelId="{FE945AC3-5BDB-4597-8793-28EC1237AAB0}" type="presParOf" srcId="{612693C9-7D25-4DFC-95C7-54D18816136E}" destId="{75631F19-2284-4F82-BB3D-44DB09D3CCB4}" srcOrd="1" destOrd="0" presId="urn:microsoft.com/office/officeart/2005/8/layout/lProcess2"/>
    <dgm:cxn modelId="{731F2241-5F55-4A57-AE24-7586DDEDDD5C}" type="presParOf" srcId="{612693C9-7D25-4DFC-95C7-54D18816136E}" destId="{F9D12096-4FE2-4255-9F10-0C444FEA44C5}" srcOrd="2" destOrd="0" presId="urn:microsoft.com/office/officeart/2005/8/layout/lProcess2"/>
    <dgm:cxn modelId="{461A794B-18FC-4167-8CC6-31E2F33E06A8}" type="presParOf" srcId="{612693C9-7D25-4DFC-95C7-54D18816136E}" destId="{F4027C15-9E53-4455-9C32-84555C148188}" srcOrd="3" destOrd="0" presId="urn:microsoft.com/office/officeart/2005/8/layout/lProcess2"/>
    <dgm:cxn modelId="{1B926C05-0B2A-4912-8439-6C796597EA79}" type="presParOf" srcId="{612693C9-7D25-4DFC-95C7-54D18816136E}" destId="{7AFDF731-A8E8-4235-B4AF-FE0AE4890466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D85819C6-23E0-42B8-B5E6-D26DB7648591}" type="presParOf" srcId="{8323C678-0D1D-49C2-A1F6-521C21EB8910}" destId="{DCC6ECDC-D3FD-4AAA-8EB0-853F398ED6CA}" srcOrd="0" destOrd="0" presId="urn:microsoft.com/office/officeart/2005/8/layout/lProcess2"/>
    <dgm:cxn modelId="{8B435F2F-7F31-4466-AC4B-13809200EC2C}" type="presParOf" srcId="{8323C678-0D1D-49C2-A1F6-521C21EB8910}" destId="{C2C6617D-6D2E-4E45-AAE8-B045F86DFEDA}" srcOrd="1" destOrd="0" presId="urn:microsoft.com/office/officeart/2005/8/layout/lProcess2"/>
    <dgm:cxn modelId="{34AFA6F9-F837-45C0-8FA0-1AE0CCDE8148}" type="presParOf" srcId="{8323C678-0D1D-49C2-A1F6-521C21EB8910}" destId="{76F0A396-1A37-4FBF-8B27-EC74B8C71FE9}" srcOrd="2" destOrd="0" presId="urn:microsoft.com/office/officeart/2005/8/layout/lProcess2"/>
    <dgm:cxn modelId="{EF4C8531-C875-4CB3-A0FD-8BAF665A2AF3}" type="presParOf" srcId="{8323C678-0D1D-49C2-A1F6-521C21EB8910}" destId="{D56414E5-498D-40B3-B1E6-EA3AA6D72900}" srcOrd="3" destOrd="0" presId="urn:microsoft.com/office/officeart/2005/8/layout/lProcess2"/>
    <dgm:cxn modelId="{9F320D09-B9B2-4B14-9598-CE01E514A4CE}" type="presParOf" srcId="{8323C678-0D1D-49C2-A1F6-521C21EB8910}" destId="{0D3265AF-201C-4F28-B655-BC85A475612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72892D2E-B0A2-469A-B31A-551C5316FEB8}">
      <dgm:prSet phldrT="[Text]"/>
      <dgm:spPr/>
      <dgm:t>
        <a:bodyPr/>
        <a:lstStyle/>
        <a:p>
          <a:r>
            <a:rPr lang="en-US" dirty="0" smtClean="0"/>
            <a:t>House numbers</a:t>
          </a:r>
          <a:endParaRPr lang="en-US" dirty="0"/>
        </a:p>
      </dgm:t>
    </dgm:pt>
    <dgm:pt modelId="{621B63DE-C0FA-4876-8B48-EB14DEC2C56C}" type="parTrans" cxnId="{D4B2F1FB-8FEB-4294-8C1C-4392B7DAD50D}">
      <dgm:prSet/>
      <dgm:spPr/>
      <dgm:t>
        <a:bodyPr/>
        <a:lstStyle/>
        <a:p>
          <a:endParaRPr lang="en-US"/>
        </a:p>
      </dgm:t>
    </dgm:pt>
    <dgm:pt modelId="{CDA7EE2F-3E29-46B0-A52E-5954026FA4B6}" type="sibTrans" cxnId="{D4B2F1FB-8FEB-4294-8C1C-4392B7DAD50D}">
      <dgm:prSet/>
      <dgm:spPr/>
      <dgm:t>
        <a:bodyPr/>
        <a:lstStyle/>
        <a:p>
          <a:endParaRPr lang="en-US"/>
        </a:p>
      </dgm:t>
    </dgm:pt>
    <dgm:pt modelId="{88F7E220-659E-4BE1-BC0B-DB9B2475AA10}">
      <dgm:prSet phldrT="[Text]"/>
      <dgm:spPr/>
      <dgm:t>
        <a:bodyPr/>
        <a:lstStyle/>
        <a:p>
          <a:r>
            <a:rPr lang="en-US" dirty="0" smtClean="0"/>
            <a:t>Separate, time-consuming, error-prone systems</a:t>
          </a:r>
          <a:endParaRPr lang="en-US" dirty="0"/>
        </a:p>
      </dgm:t>
    </dgm:pt>
    <dgm:pt modelId="{2AD3A9BC-A440-46A3-99E5-955BD07B9A25}" type="parTrans" cxnId="{07F2626D-FA11-4F92-B36C-114FA60C38D3}">
      <dgm:prSet/>
      <dgm:spPr/>
      <dgm:t>
        <a:bodyPr/>
        <a:lstStyle/>
        <a:p>
          <a:endParaRPr lang="en-US"/>
        </a:p>
      </dgm:t>
    </dgm:pt>
    <dgm:pt modelId="{131AB6C9-3D1F-479E-9EBD-6AE937F27834}" type="sibTrans" cxnId="{07F2626D-FA11-4F92-B36C-114FA60C38D3}">
      <dgm:prSet/>
      <dgm:spPr/>
      <dgm:t>
        <a:bodyPr/>
        <a:lstStyle/>
        <a:p>
          <a:endParaRPr lang="en-US"/>
        </a:p>
      </dgm:t>
    </dgm:pt>
    <dgm:pt modelId="{4A74178E-7400-4E40-9584-8F7AD83C73A2}">
      <dgm:prSet phldrT="[Text]"/>
      <dgm:spPr/>
      <dgm:t>
        <a:bodyPr/>
        <a:lstStyle/>
        <a:p>
          <a:r>
            <a:rPr lang="en-US" dirty="0" smtClean="0"/>
            <a:t>Inaccurate project plans, readiness assessments, and capman</a:t>
          </a:r>
          <a:endParaRPr lang="en-US" dirty="0"/>
        </a:p>
      </dgm:t>
    </dgm:pt>
    <dgm:pt modelId="{23AFB87B-5141-429C-BBEE-2A9188C22FED}" type="parTrans" cxnId="{C84EEB68-774A-4085-8CAD-398495C1A7C3}">
      <dgm:prSet/>
      <dgm:spPr/>
      <dgm:t>
        <a:bodyPr/>
        <a:lstStyle/>
        <a:p>
          <a:endParaRPr lang="en-US"/>
        </a:p>
      </dgm:t>
    </dgm:pt>
    <dgm:pt modelId="{B008479C-51D3-4D64-9CAE-0C91DDD27119}" type="sibTrans" cxnId="{C84EEB68-774A-4085-8CAD-398495C1A7C3}">
      <dgm:prSet/>
      <dgm:spPr/>
      <dgm:t>
        <a:bodyPr/>
        <a:lstStyle/>
        <a:p>
          <a:endParaRPr lang="en-US"/>
        </a:p>
      </dgm:t>
    </dgm:pt>
    <dgm:pt modelId="{48E0ED4A-CF8D-4F1D-AB8B-1DC3A6CAC5B8}">
      <dgm:prSet phldrT="[Text]"/>
      <dgm:spPr/>
      <dgm:t>
        <a:bodyPr/>
        <a:lstStyle/>
        <a:p>
          <a:r>
            <a:rPr lang="en-US" dirty="0" smtClean="0"/>
            <a:t>PS use guidance and best practices</a:t>
          </a:r>
          <a:endParaRPr lang="en-US" dirty="0"/>
        </a:p>
      </dgm:t>
    </dgm:pt>
    <dgm:pt modelId="{AB447279-CD4E-41A9-9D46-C352D9BF235D}" type="parTrans" cxnId="{D1FE21C4-117A-4194-9671-8F72614DAEB0}">
      <dgm:prSet/>
      <dgm:spPr/>
      <dgm:t>
        <a:bodyPr/>
        <a:lstStyle/>
        <a:p>
          <a:endParaRPr lang="en-US"/>
        </a:p>
      </dgm:t>
    </dgm:pt>
    <dgm:pt modelId="{F6964352-4A11-454E-BD8C-A126B2580D70}" type="sibTrans" cxnId="{D1FE21C4-117A-4194-9671-8F72614DAEB0}">
      <dgm:prSet/>
      <dgm:spPr/>
      <dgm:t>
        <a:bodyPr/>
        <a:lstStyle/>
        <a:p>
          <a:endParaRPr lang="en-US"/>
        </a:p>
      </dgm:t>
    </dgm:pt>
    <dgm:pt modelId="{1F59AB2B-8E76-4541-AA90-AB35A4A257C9}">
      <dgm:prSet phldrT="[Text]"/>
      <dgm:spPr/>
      <dgm:t>
        <a:bodyPr/>
        <a:lstStyle/>
        <a:p>
          <a:r>
            <a:rPr lang="en-US" dirty="0" smtClean="0"/>
            <a:t>Decrease of plethora of local Excel sheets</a:t>
          </a:r>
          <a:endParaRPr lang="en-US" dirty="0"/>
        </a:p>
      </dgm:t>
    </dgm:pt>
    <dgm:pt modelId="{9B3A0EF7-F8DF-4711-8E91-D8C8EC9771C2}" type="parTrans" cxnId="{51F2F1E9-CDE8-41BA-850C-993824C64AC9}">
      <dgm:prSet/>
      <dgm:spPr/>
      <dgm:t>
        <a:bodyPr/>
        <a:lstStyle/>
        <a:p>
          <a:endParaRPr lang="en-US"/>
        </a:p>
      </dgm:t>
    </dgm:pt>
    <dgm:pt modelId="{46F5643D-ABF0-40FD-8169-8D08D0FE5DE0}" type="sibTrans" cxnId="{51F2F1E9-CDE8-41BA-850C-993824C64AC9}">
      <dgm:prSet/>
      <dgm:spPr/>
      <dgm:t>
        <a:bodyPr/>
        <a:lstStyle/>
        <a:p>
          <a:endParaRPr lang="en-US"/>
        </a:p>
      </dgm:t>
    </dgm:pt>
    <dgm:pt modelId="{D314118B-9B96-4ABE-AED6-5911E85C2453}">
      <dgm:prSet phldrT="[Text]"/>
      <dgm:spPr/>
      <dgm:t>
        <a:bodyPr/>
        <a:lstStyle/>
        <a:p>
          <a:r>
            <a:rPr lang="en-US" dirty="0" smtClean="0"/>
            <a:t>Functional capacity management directly using PS</a:t>
          </a:r>
          <a:endParaRPr lang="en-US" dirty="0"/>
        </a:p>
      </dgm:t>
    </dgm:pt>
    <dgm:pt modelId="{B5B97752-0E82-41FC-802D-1EB90817F68F}" type="parTrans" cxnId="{AE2B4B33-7D59-4B72-A8B1-053E74B65DDB}">
      <dgm:prSet/>
      <dgm:spPr/>
      <dgm:t>
        <a:bodyPr/>
        <a:lstStyle/>
        <a:p>
          <a:endParaRPr lang="en-US"/>
        </a:p>
      </dgm:t>
    </dgm:pt>
    <dgm:pt modelId="{08085632-FC49-4A10-BFBE-77B751C7F9DE}" type="sibTrans" cxnId="{AE2B4B33-7D59-4B72-A8B1-053E74B65DDB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CD11EA5D-1EF2-4CB9-A0CD-2246ABD22653}" type="pres">
      <dgm:prSet presAssocID="{72892D2E-B0A2-469A-B31A-551C5316FEB8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A8D5F-A7A7-4C5F-8EE4-33A1A85241FF}" type="pres">
      <dgm:prSet presAssocID="{72892D2E-B0A2-469A-B31A-551C5316FEB8}" presName="aSpace2" presStyleCnt="0"/>
      <dgm:spPr/>
    </dgm:pt>
    <dgm:pt modelId="{6200797A-361D-4812-B750-1A8A18269920}" type="pres">
      <dgm:prSet presAssocID="{88F7E220-659E-4BE1-BC0B-DB9B2475AA10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FD537-3616-4B5D-B586-5B357FD6711D}" type="pres">
      <dgm:prSet presAssocID="{88F7E220-659E-4BE1-BC0B-DB9B2475AA10}" presName="aSpace2" presStyleCnt="0"/>
      <dgm:spPr/>
    </dgm:pt>
    <dgm:pt modelId="{25AA9334-E0C3-46B4-8FCE-3C26AABF3DC2}" type="pres">
      <dgm:prSet presAssocID="{4A74178E-7400-4E40-9584-8F7AD83C73A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44AD4D2F-D95C-42B1-9580-39C446625B85}" type="pres">
      <dgm:prSet presAssocID="{48E0ED4A-CF8D-4F1D-AB8B-1DC3A6CAC5B8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060E5-901C-4A10-9FC2-157BBE8FE9C6}" type="pres">
      <dgm:prSet presAssocID="{48E0ED4A-CF8D-4F1D-AB8B-1DC3A6CAC5B8}" presName="aSpace2" presStyleCnt="0"/>
      <dgm:spPr/>
    </dgm:pt>
    <dgm:pt modelId="{B0FCB201-1962-443B-B2D0-0B38940513AE}" type="pres">
      <dgm:prSet presAssocID="{1F59AB2B-8E76-4541-AA90-AB35A4A257C9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E136D-A131-49A9-B9F2-43C1BD015A36}" type="pres">
      <dgm:prSet presAssocID="{1F59AB2B-8E76-4541-AA90-AB35A4A257C9}" presName="aSpace2" presStyleCnt="0"/>
      <dgm:spPr/>
    </dgm:pt>
    <dgm:pt modelId="{8994DFB9-E7F3-424E-848F-08D75B7D260C}" type="pres">
      <dgm:prSet presAssocID="{D314118B-9B96-4ABE-AED6-5911E85C2453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07F2626D-FA11-4F92-B36C-114FA60C38D3}" srcId="{7CE0D80C-FF37-4153-A489-0E73EA5404ED}" destId="{88F7E220-659E-4BE1-BC0B-DB9B2475AA10}" srcOrd="1" destOrd="0" parTransId="{2AD3A9BC-A440-46A3-99E5-955BD07B9A25}" sibTransId="{131AB6C9-3D1F-479E-9EBD-6AE937F27834}"/>
    <dgm:cxn modelId="{E98F3F60-0BEF-4785-B84E-2A7207ACBC94}" type="presOf" srcId="{1F59AB2B-8E76-4541-AA90-AB35A4A257C9}" destId="{B0FCB201-1962-443B-B2D0-0B38940513AE}" srcOrd="0" destOrd="0" presId="urn:microsoft.com/office/officeart/2005/8/layout/lProcess2"/>
    <dgm:cxn modelId="{AE2B4B33-7D59-4B72-A8B1-053E74B65DDB}" srcId="{B47D9ADD-2463-4E4A-98DC-DD42781715F5}" destId="{D314118B-9B96-4ABE-AED6-5911E85C2453}" srcOrd="2" destOrd="0" parTransId="{B5B97752-0E82-41FC-802D-1EB90817F68F}" sibTransId="{08085632-FC49-4A10-BFBE-77B751C7F9DE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95BFD362-E75F-414C-8CE8-815589ACF60E}" type="presOf" srcId="{72892D2E-B0A2-469A-B31A-551C5316FEB8}" destId="{CD11EA5D-1EF2-4CB9-A0CD-2246ABD22653}" srcOrd="0" destOrd="0" presId="urn:microsoft.com/office/officeart/2005/8/layout/lProcess2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C84EEB68-774A-4085-8CAD-398495C1A7C3}" srcId="{7CE0D80C-FF37-4153-A489-0E73EA5404ED}" destId="{4A74178E-7400-4E40-9584-8F7AD83C73A2}" srcOrd="2" destOrd="0" parTransId="{23AFB87B-5141-429C-BBEE-2A9188C22FED}" sibTransId="{B008479C-51D3-4D64-9CAE-0C91DDD27119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60A8691C-993C-45DA-A906-D3CC58FAE7CC}" type="presOf" srcId="{D314118B-9B96-4ABE-AED6-5911E85C2453}" destId="{8994DFB9-E7F3-424E-848F-08D75B7D260C}" srcOrd="0" destOrd="0" presId="urn:microsoft.com/office/officeart/2005/8/layout/lProcess2"/>
    <dgm:cxn modelId="{51F2F1E9-CDE8-41BA-850C-993824C64AC9}" srcId="{B47D9ADD-2463-4E4A-98DC-DD42781715F5}" destId="{1F59AB2B-8E76-4541-AA90-AB35A4A257C9}" srcOrd="1" destOrd="0" parTransId="{9B3A0EF7-F8DF-4711-8E91-D8C8EC9771C2}" sibTransId="{46F5643D-ABF0-40FD-8169-8D08D0FE5DE0}"/>
    <dgm:cxn modelId="{2E40102C-BB13-42BB-9133-A9A54F280EE2}" type="presOf" srcId="{4A74178E-7400-4E40-9584-8F7AD83C73A2}" destId="{25AA9334-E0C3-46B4-8FCE-3C26AABF3DC2}" srcOrd="0" destOrd="0" presId="urn:microsoft.com/office/officeart/2005/8/layout/lProcess2"/>
    <dgm:cxn modelId="{D4B2F1FB-8FEB-4294-8C1C-4392B7DAD50D}" srcId="{7CE0D80C-FF37-4153-A489-0E73EA5404ED}" destId="{72892D2E-B0A2-469A-B31A-551C5316FEB8}" srcOrd="0" destOrd="0" parTransId="{621B63DE-C0FA-4876-8B48-EB14DEC2C56C}" sibTransId="{CDA7EE2F-3E29-46B0-A52E-5954026FA4B6}"/>
    <dgm:cxn modelId="{D1FE21C4-117A-4194-9671-8F72614DAEB0}" srcId="{B47D9ADD-2463-4E4A-98DC-DD42781715F5}" destId="{48E0ED4A-CF8D-4F1D-AB8B-1DC3A6CAC5B8}" srcOrd="0" destOrd="0" parTransId="{AB447279-CD4E-41A9-9D46-C352D9BF235D}" sibTransId="{F6964352-4A11-454E-BD8C-A126B2580D70}"/>
    <dgm:cxn modelId="{9F9D0BE4-F829-4F63-9207-31FDE1A45B15}" type="presOf" srcId="{48E0ED4A-CF8D-4F1D-AB8B-1DC3A6CAC5B8}" destId="{44AD4D2F-D95C-42B1-9580-39C446625B85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26FB2843-0962-4731-B43C-652F7966CF23}" type="presOf" srcId="{88F7E220-659E-4BE1-BC0B-DB9B2475AA10}" destId="{6200797A-361D-4812-B750-1A8A18269920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6BA6E9AB-A724-46D7-B404-8AD8B46CA955}" type="presParOf" srcId="{612693C9-7D25-4DFC-95C7-54D18816136E}" destId="{CD11EA5D-1EF2-4CB9-A0CD-2246ABD22653}" srcOrd="0" destOrd="0" presId="urn:microsoft.com/office/officeart/2005/8/layout/lProcess2"/>
    <dgm:cxn modelId="{3593EA4B-E4A8-4B76-8DC6-4D73A4F4CDE5}" type="presParOf" srcId="{612693C9-7D25-4DFC-95C7-54D18816136E}" destId="{619A8D5F-A7A7-4C5F-8EE4-33A1A85241FF}" srcOrd="1" destOrd="0" presId="urn:microsoft.com/office/officeart/2005/8/layout/lProcess2"/>
    <dgm:cxn modelId="{33557356-3E6E-4484-8070-134590E55BBB}" type="presParOf" srcId="{612693C9-7D25-4DFC-95C7-54D18816136E}" destId="{6200797A-361D-4812-B750-1A8A18269920}" srcOrd="2" destOrd="0" presId="urn:microsoft.com/office/officeart/2005/8/layout/lProcess2"/>
    <dgm:cxn modelId="{1DC8F694-FE0D-44D1-8BFC-6399AD3A30D6}" type="presParOf" srcId="{612693C9-7D25-4DFC-95C7-54D18816136E}" destId="{927FD537-3616-4B5D-B586-5B357FD6711D}" srcOrd="3" destOrd="0" presId="urn:microsoft.com/office/officeart/2005/8/layout/lProcess2"/>
    <dgm:cxn modelId="{B1DFF6D1-24FB-4681-A1C2-9EC22672E526}" type="presParOf" srcId="{612693C9-7D25-4DFC-95C7-54D18816136E}" destId="{25AA9334-E0C3-46B4-8FCE-3C26AABF3DC2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18AA470A-746A-4D16-9490-8991390F456E}" type="presParOf" srcId="{7C1C57D9-B9CC-4723-8675-79E381955F34}" destId="{44AD4D2F-D95C-42B1-9580-39C446625B85}" srcOrd="0" destOrd="0" presId="urn:microsoft.com/office/officeart/2005/8/layout/lProcess2"/>
    <dgm:cxn modelId="{A90A2F83-9321-4F41-A289-529417E3D9B8}" type="presParOf" srcId="{7C1C57D9-B9CC-4723-8675-79E381955F34}" destId="{C1A060E5-901C-4A10-9FC2-157BBE8FE9C6}" srcOrd="1" destOrd="0" presId="urn:microsoft.com/office/officeart/2005/8/layout/lProcess2"/>
    <dgm:cxn modelId="{0DFEB552-C34A-4325-8B4D-507CE1DF54A5}" type="presParOf" srcId="{7C1C57D9-B9CC-4723-8675-79E381955F34}" destId="{B0FCB201-1962-443B-B2D0-0B38940513AE}" srcOrd="2" destOrd="0" presId="urn:microsoft.com/office/officeart/2005/8/layout/lProcess2"/>
    <dgm:cxn modelId="{7EBCDE3C-E3A0-479C-A923-B565727E601A}" type="presParOf" srcId="{7C1C57D9-B9CC-4723-8675-79E381955F34}" destId="{FD4E136D-A131-49A9-B9F2-43C1BD015A36}" srcOrd="3" destOrd="0" presId="urn:microsoft.com/office/officeart/2005/8/layout/lProcess2"/>
    <dgm:cxn modelId="{B69D2F8E-3DA9-4C9F-A80C-8CF4E0C96148}" type="presParOf" srcId="{7C1C57D9-B9CC-4723-8675-79E381955F34}" destId="{8994DFB9-E7F3-424E-848F-08D75B7D260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E06BA9E7-7DAC-4FE9-A18A-C98CA726659D}">
      <dgm:prSet phldrT="[Text]"/>
      <dgm:spPr/>
      <dgm:t>
        <a:bodyPr/>
        <a:lstStyle/>
        <a:p>
          <a:r>
            <a:rPr lang="en-US" dirty="0" smtClean="0"/>
            <a:t>Perceived as wasteful of time</a:t>
          </a:r>
          <a:endParaRPr lang="en-US" dirty="0"/>
        </a:p>
      </dgm:t>
    </dgm:pt>
    <dgm:pt modelId="{3C3FA652-4C23-4760-B6F7-653279BCBA3C}" type="parTrans" cxnId="{89D708F4-A496-4891-9823-565C02CD1DF9}">
      <dgm:prSet/>
      <dgm:spPr/>
      <dgm:t>
        <a:bodyPr/>
        <a:lstStyle/>
        <a:p>
          <a:endParaRPr lang="en-US"/>
        </a:p>
      </dgm:t>
    </dgm:pt>
    <dgm:pt modelId="{B65E3E34-652C-461A-9F4E-CD906832DAE0}" type="sibTrans" cxnId="{89D708F4-A496-4891-9823-565C02CD1DF9}">
      <dgm:prSet/>
      <dgm:spPr/>
      <dgm:t>
        <a:bodyPr/>
        <a:lstStyle/>
        <a:p>
          <a:endParaRPr lang="en-US"/>
        </a:p>
      </dgm:t>
    </dgm:pt>
    <dgm:pt modelId="{971CB7DB-7E01-42BB-B4F6-0A449C2C7F64}">
      <dgm:prSet phldrT="[Text]"/>
      <dgm:spPr/>
      <dgm:t>
        <a:bodyPr/>
        <a:lstStyle/>
        <a:p>
          <a:r>
            <a:rPr lang="en-US" dirty="0" smtClean="0"/>
            <a:t>No immediate correlation between time use and priority</a:t>
          </a:r>
          <a:endParaRPr lang="en-US" dirty="0"/>
        </a:p>
      </dgm:t>
    </dgm:pt>
    <dgm:pt modelId="{D69F0996-6D53-4C95-B0F8-83C48B734137}" type="parTrans" cxnId="{E026DE73-2834-45EA-B981-8B7350736A70}">
      <dgm:prSet/>
      <dgm:spPr/>
      <dgm:t>
        <a:bodyPr/>
        <a:lstStyle/>
        <a:p>
          <a:endParaRPr lang="en-US"/>
        </a:p>
      </dgm:t>
    </dgm:pt>
    <dgm:pt modelId="{6B5BECFF-4AB1-4347-8EC1-D35EDB1093D1}" type="sibTrans" cxnId="{E026DE73-2834-45EA-B981-8B7350736A70}">
      <dgm:prSet/>
      <dgm:spPr/>
      <dgm:t>
        <a:bodyPr/>
        <a:lstStyle/>
        <a:p>
          <a:endParaRPr lang="en-US"/>
        </a:p>
      </dgm:t>
    </dgm:pt>
    <dgm:pt modelId="{C4B133D5-8D88-4DF4-8A40-26DFE8BF4601}">
      <dgm:prSet phldrT="[Text]"/>
      <dgm:spPr/>
      <dgm:t>
        <a:bodyPr/>
        <a:lstStyle/>
        <a:p>
          <a:r>
            <a:rPr lang="en-US" dirty="0" smtClean="0"/>
            <a:t>No structured and dynamic resource reassignment</a:t>
          </a:r>
          <a:endParaRPr lang="en-US" dirty="0"/>
        </a:p>
      </dgm:t>
    </dgm:pt>
    <dgm:pt modelId="{4F9CD3CB-2C6C-41D7-9B4A-ABC1E0DB8504}" type="parTrans" cxnId="{C10E1E21-F8E9-43C7-AC78-D6C367E217B3}">
      <dgm:prSet/>
      <dgm:spPr/>
      <dgm:t>
        <a:bodyPr/>
        <a:lstStyle/>
        <a:p>
          <a:endParaRPr lang="en-US"/>
        </a:p>
      </dgm:t>
    </dgm:pt>
    <dgm:pt modelId="{39D0A312-FC0D-48A9-8143-64A5D6ACEED1}" type="sibTrans" cxnId="{C10E1E21-F8E9-43C7-AC78-D6C367E217B3}">
      <dgm:prSet/>
      <dgm:spPr/>
      <dgm:t>
        <a:bodyPr/>
        <a:lstStyle/>
        <a:p>
          <a:endParaRPr lang="en-US"/>
        </a:p>
      </dgm:t>
    </dgm:pt>
    <dgm:pt modelId="{6B031CAE-F5BD-41A1-B3EC-18CF2D85EC1C}">
      <dgm:prSet phldrT="[Text]"/>
      <dgm:spPr/>
      <dgm:t>
        <a:bodyPr/>
        <a:lstStyle/>
        <a:p>
          <a:r>
            <a:rPr lang="en-US" dirty="0" smtClean="0"/>
            <a:t>Resource assignment according to agreed priorities</a:t>
          </a:r>
          <a:endParaRPr lang="en-US" dirty="0"/>
        </a:p>
      </dgm:t>
    </dgm:pt>
    <dgm:pt modelId="{8C6C2E48-044E-4A00-B6CF-2E177007728A}" type="parTrans" cxnId="{9BF7D8C1-F5B1-47C8-A1A4-4A451C043903}">
      <dgm:prSet/>
      <dgm:spPr/>
      <dgm:t>
        <a:bodyPr/>
        <a:lstStyle/>
        <a:p>
          <a:endParaRPr lang="en-US"/>
        </a:p>
      </dgm:t>
    </dgm:pt>
    <dgm:pt modelId="{6FDC9EB6-0A67-4CD8-BC9C-2936908E57CD}" type="sibTrans" cxnId="{9BF7D8C1-F5B1-47C8-A1A4-4A451C043903}">
      <dgm:prSet/>
      <dgm:spPr/>
      <dgm:t>
        <a:bodyPr/>
        <a:lstStyle/>
        <a:p>
          <a:endParaRPr lang="en-US"/>
        </a:p>
      </dgm:t>
    </dgm:pt>
    <dgm:pt modelId="{C8C1989E-3062-4EEC-9FC9-21FB0D1080A0}">
      <dgm:prSet phldrT="[Text]"/>
      <dgm:spPr/>
      <dgm:t>
        <a:bodyPr/>
        <a:lstStyle/>
        <a:p>
          <a:r>
            <a:rPr lang="en-US" dirty="0" smtClean="0"/>
            <a:t>Daily review of forecast vs actual</a:t>
          </a:r>
          <a:endParaRPr lang="en-US" dirty="0"/>
        </a:p>
      </dgm:t>
    </dgm:pt>
    <dgm:pt modelId="{EDB59417-5127-4E3E-883D-6810A9BCE02C}" type="parTrans" cxnId="{3D26099A-29F8-48B0-A9D0-96C2FCDB0AC7}">
      <dgm:prSet/>
      <dgm:spPr/>
      <dgm:t>
        <a:bodyPr/>
        <a:lstStyle/>
        <a:p>
          <a:endParaRPr lang="en-US"/>
        </a:p>
      </dgm:t>
    </dgm:pt>
    <dgm:pt modelId="{28DC53E5-A87C-493B-97EE-B6714FE85D32}" type="sibTrans" cxnId="{3D26099A-29F8-48B0-A9D0-96C2FCDB0AC7}">
      <dgm:prSet/>
      <dgm:spPr/>
      <dgm:t>
        <a:bodyPr/>
        <a:lstStyle/>
        <a:p>
          <a:endParaRPr lang="en-US"/>
        </a:p>
      </dgm:t>
    </dgm:pt>
    <dgm:pt modelId="{F9C5E613-10C7-48BA-8745-435041CA5219}">
      <dgm:prSet phldrT="[Text]"/>
      <dgm:spPr/>
      <dgm:t>
        <a:bodyPr/>
        <a:lstStyle/>
        <a:p>
          <a:r>
            <a:rPr lang="en-US" dirty="0" smtClean="0"/>
            <a:t>Increased accountability of dev teams</a:t>
          </a:r>
          <a:endParaRPr lang="en-US" dirty="0"/>
        </a:p>
      </dgm:t>
    </dgm:pt>
    <dgm:pt modelId="{71E2F797-DC90-4881-A3D8-9E63BF30FD75}" type="parTrans" cxnId="{341A76C9-6EC3-4A8D-B3EE-DFE202E021B3}">
      <dgm:prSet/>
      <dgm:spPr/>
      <dgm:t>
        <a:bodyPr/>
        <a:lstStyle/>
        <a:p>
          <a:endParaRPr lang="en-US"/>
        </a:p>
      </dgm:t>
    </dgm:pt>
    <dgm:pt modelId="{F0A90C91-67EC-4296-A701-8C9055B9D96A}" type="sibTrans" cxnId="{341A76C9-6EC3-4A8D-B3EE-DFE202E021B3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604B0BCC-100C-492A-8FBB-FA1F12F62CBF}" type="pres">
      <dgm:prSet presAssocID="{E06BA9E7-7DAC-4FE9-A18A-C98CA726659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31F19-2284-4F82-BB3D-44DB09D3CCB4}" type="pres">
      <dgm:prSet presAssocID="{E06BA9E7-7DAC-4FE9-A18A-C98CA726659D}" presName="aSpace2" presStyleCnt="0"/>
      <dgm:spPr/>
    </dgm:pt>
    <dgm:pt modelId="{587803B2-7C65-4A65-B1FA-28925095EFC5}" type="pres">
      <dgm:prSet presAssocID="{971CB7DB-7E01-42BB-B4F6-0A449C2C7F64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86D877-C7F8-40FB-A8D0-21D3F71007DE}" type="pres">
      <dgm:prSet presAssocID="{971CB7DB-7E01-42BB-B4F6-0A449C2C7F64}" presName="aSpace2" presStyleCnt="0"/>
      <dgm:spPr/>
    </dgm:pt>
    <dgm:pt modelId="{8F4C2BA5-FC6D-4A59-8000-F554DB5617BA}" type="pres">
      <dgm:prSet presAssocID="{C4B133D5-8D88-4DF4-8A40-26DFE8BF4601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63BC2778-ADDD-489B-B61B-F765BBDD6C49}" type="pres">
      <dgm:prSet presAssocID="{6B031CAE-F5BD-41A1-B3EC-18CF2D85EC1C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16087C-096C-4864-833E-6C2A603B3DD7}" type="pres">
      <dgm:prSet presAssocID="{6B031CAE-F5BD-41A1-B3EC-18CF2D85EC1C}" presName="aSpace2" presStyleCnt="0"/>
      <dgm:spPr/>
    </dgm:pt>
    <dgm:pt modelId="{65FCA6DC-E946-4BEE-9CC4-722A29CE196C}" type="pres">
      <dgm:prSet presAssocID="{C8C1989E-3062-4EEC-9FC9-21FB0D1080A0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D03FEE-87BD-43CC-A75B-B51B684E6E48}" type="pres">
      <dgm:prSet presAssocID="{C8C1989E-3062-4EEC-9FC9-21FB0D1080A0}" presName="aSpace2" presStyleCnt="0"/>
      <dgm:spPr/>
    </dgm:pt>
    <dgm:pt modelId="{6A9DA251-B19E-4BA3-A4D3-364AA2CC28FA}" type="pres">
      <dgm:prSet presAssocID="{F9C5E613-10C7-48BA-8745-435041CA521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DB8B84-B036-4699-A496-C26D74071F70}" type="presOf" srcId="{E06BA9E7-7DAC-4FE9-A18A-C98CA726659D}" destId="{604B0BCC-100C-492A-8FBB-FA1F12F62CBF}" srcOrd="0" destOrd="0" presId="urn:microsoft.com/office/officeart/2005/8/layout/lProcess2"/>
    <dgm:cxn modelId="{E026DE73-2834-45EA-B981-8B7350736A70}" srcId="{7CE0D80C-FF37-4153-A489-0E73EA5404ED}" destId="{971CB7DB-7E01-42BB-B4F6-0A449C2C7F64}" srcOrd="1" destOrd="0" parTransId="{D69F0996-6D53-4C95-B0F8-83C48B734137}" sibTransId="{6B5BECFF-4AB1-4347-8EC1-D35EDB1093D1}"/>
    <dgm:cxn modelId="{226E627C-9CDD-4B8A-98B9-E99DB9E8C717}" type="presOf" srcId="{C4B133D5-8D88-4DF4-8A40-26DFE8BF4601}" destId="{8F4C2BA5-FC6D-4A59-8000-F554DB5617BA}" srcOrd="0" destOrd="0" presId="urn:microsoft.com/office/officeart/2005/8/layout/lProcess2"/>
    <dgm:cxn modelId="{3D26099A-29F8-48B0-A9D0-96C2FCDB0AC7}" srcId="{153ADEC9-800C-4524-AF3E-77F59DE9E0C2}" destId="{C8C1989E-3062-4EEC-9FC9-21FB0D1080A0}" srcOrd="1" destOrd="0" parTransId="{EDB59417-5127-4E3E-883D-6810A9BCE02C}" sibTransId="{28DC53E5-A87C-493B-97EE-B6714FE85D32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C61BD9D2-E0E9-4690-8BCB-70E5E48F07E1}" type="presOf" srcId="{F9C5E613-10C7-48BA-8745-435041CA5219}" destId="{6A9DA251-B19E-4BA3-A4D3-364AA2CC28FA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9BF7D8C1-F5B1-47C8-A1A4-4A451C043903}" srcId="{153ADEC9-800C-4524-AF3E-77F59DE9E0C2}" destId="{6B031CAE-F5BD-41A1-B3EC-18CF2D85EC1C}" srcOrd="0" destOrd="0" parTransId="{8C6C2E48-044E-4A00-B6CF-2E177007728A}" sibTransId="{6FDC9EB6-0A67-4CD8-BC9C-2936908E57CD}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7B3BDDBB-E6A2-4E24-AF19-89FD71829D7A}" type="presOf" srcId="{971CB7DB-7E01-42BB-B4F6-0A449C2C7F64}" destId="{587803B2-7C65-4A65-B1FA-28925095EFC5}" srcOrd="0" destOrd="0" presId="urn:microsoft.com/office/officeart/2005/8/layout/lProcess2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0C434528-538C-4862-BDAA-4808FE6059BD}" type="presOf" srcId="{6B031CAE-F5BD-41A1-B3EC-18CF2D85EC1C}" destId="{63BC2778-ADDD-489B-B61B-F765BBDD6C49}" srcOrd="0" destOrd="0" presId="urn:microsoft.com/office/officeart/2005/8/layout/lProcess2"/>
    <dgm:cxn modelId="{C10E1E21-F8E9-43C7-AC78-D6C367E217B3}" srcId="{7CE0D80C-FF37-4153-A489-0E73EA5404ED}" destId="{C4B133D5-8D88-4DF4-8A40-26DFE8BF4601}" srcOrd="2" destOrd="0" parTransId="{4F9CD3CB-2C6C-41D7-9B4A-ABC1E0DB8504}" sibTransId="{39D0A312-FC0D-48A9-8143-64A5D6ACEED1}"/>
    <dgm:cxn modelId="{DFD18354-F270-43DE-9AF7-4F017900EDCA}" type="presOf" srcId="{C8C1989E-3062-4EEC-9FC9-21FB0D1080A0}" destId="{65FCA6DC-E946-4BEE-9CC4-722A29CE196C}" srcOrd="0" destOrd="0" presId="urn:microsoft.com/office/officeart/2005/8/layout/lProcess2"/>
    <dgm:cxn modelId="{89D708F4-A496-4891-9823-565C02CD1DF9}" srcId="{7CE0D80C-FF37-4153-A489-0E73EA5404ED}" destId="{E06BA9E7-7DAC-4FE9-A18A-C98CA726659D}" srcOrd="0" destOrd="0" parTransId="{3C3FA652-4C23-4760-B6F7-653279BCBA3C}" sibTransId="{B65E3E34-652C-461A-9F4E-CD906832DAE0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341A76C9-6EC3-4A8D-B3EE-DFE202E021B3}" srcId="{153ADEC9-800C-4524-AF3E-77F59DE9E0C2}" destId="{F9C5E613-10C7-48BA-8745-435041CA5219}" srcOrd="2" destOrd="0" parTransId="{71E2F797-DC90-4881-A3D8-9E63BF30FD75}" sibTransId="{F0A90C91-67EC-4296-A701-8C9055B9D96A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9DBA1A08-9AFB-4973-8608-C653CE2E4A37}" type="presParOf" srcId="{612693C9-7D25-4DFC-95C7-54D18816136E}" destId="{604B0BCC-100C-492A-8FBB-FA1F12F62CBF}" srcOrd="0" destOrd="0" presId="urn:microsoft.com/office/officeart/2005/8/layout/lProcess2"/>
    <dgm:cxn modelId="{3862D959-7E1A-498D-A00C-69F103D27F98}" type="presParOf" srcId="{612693C9-7D25-4DFC-95C7-54D18816136E}" destId="{75631F19-2284-4F82-BB3D-44DB09D3CCB4}" srcOrd="1" destOrd="0" presId="urn:microsoft.com/office/officeart/2005/8/layout/lProcess2"/>
    <dgm:cxn modelId="{96119392-1A0D-4CD5-97E9-65DB930C85F0}" type="presParOf" srcId="{612693C9-7D25-4DFC-95C7-54D18816136E}" destId="{587803B2-7C65-4A65-B1FA-28925095EFC5}" srcOrd="2" destOrd="0" presId="urn:microsoft.com/office/officeart/2005/8/layout/lProcess2"/>
    <dgm:cxn modelId="{B88A3C2D-729D-4EE2-9496-73D80CC557FA}" type="presParOf" srcId="{612693C9-7D25-4DFC-95C7-54D18816136E}" destId="{0786D877-C7F8-40FB-A8D0-21D3F71007DE}" srcOrd="3" destOrd="0" presId="urn:microsoft.com/office/officeart/2005/8/layout/lProcess2"/>
    <dgm:cxn modelId="{C0BF6298-2F05-4547-B4C9-5D00DC4E2D6D}" type="presParOf" srcId="{612693C9-7D25-4DFC-95C7-54D18816136E}" destId="{8F4C2BA5-FC6D-4A59-8000-F554DB5617BA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2F7B6158-38C7-45D6-957F-851C23513188}" type="presParOf" srcId="{8323C678-0D1D-49C2-A1F6-521C21EB8910}" destId="{63BC2778-ADDD-489B-B61B-F765BBDD6C49}" srcOrd="0" destOrd="0" presId="urn:microsoft.com/office/officeart/2005/8/layout/lProcess2"/>
    <dgm:cxn modelId="{9FB6E2BA-747D-459D-B2D0-3215468B65A9}" type="presParOf" srcId="{8323C678-0D1D-49C2-A1F6-521C21EB8910}" destId="{1416087C-096C-4864-833E-6C2A603B3DD7}" srcOrd="1" destOrd="0" presId="urn:microsoft.com/office/officeart/2005/8/layout/lProcess2"/>
    <dgm:cxn modelId="{7E756189-F4D7-4CE6-8951-74A0BF20FF8F}" type="presParOf" srcId="{8323C678-0D1D-49C2-A1F6-521C21EB8910}" destId="{65FCA6DC-E946-4BEE-9CC4-722A29CE196C}" srcOrd="2" destOrd="0" presId="urn:microsoft.com/office/officeart/2005/8/layout/lProcess2"/>
    <dgm:cxn modelId="{7CD9C534-6E3B-4DE0-BC79-79B571EF8C85}" type="presParOf" srcId="{8323C678-0D1D-49C2-A1F6-521C21EB8910}" destId="{68D03FEE-87BD-43CC-A75B-B51B684E6E48}" srcOrd="3" destOrd="0" presId="urn:microsoft.com/office/officeart/2005/8/layout/lProcess2"/>
    <dgm:cxn modelId="{C87F1D45-EF9E-40B7-9BE8-4DC952AAA992}" type="presParOf" srcId="{8323C678-0D1D-49C2-A1F6-521C21EB8910}" destId="{6A9DA251-B19E-4BA3-A4D3-364AA2CC28F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9B50EF59-167E-4383-8AC5-9C3ED1E6A731}">
      <dgm:prSet phldrT="[Text]"/>
      <dgm:spPr/>
      <dgm:t>
        <a:bodyPr/>
        <a:lstStyle/>
        <a:p>
          <a:r>
            <a:rPr lang="en-US" dirty="0" smtClean="0"/>
            <a:t>Risk of losing daily touch point</a:t>
          </a:r>
          <a:endParaRPr lang="en-US" dirty="0"/>
        </a:p>
      </dgm:t>
    </dgm:pt>
    <dgm:pt modelId="{6DD51652-733D-4128-A5D9-187F0139355E}" type="parTrans" cxnId="{D527B0D1-0482-40F2-A644-B13D9EFE4151}">
      <dgm:prSet/>
      <dgm:spPr/>
      <dgm:t>
        <a:bodyPr/>
        <a:lstStyle/>
        <a:p>
          <a:endParaRPr lang="en-US"/>
        </a:p>
      </dgm:t>
    </dgm:pt>
    <dgm:pt modelId="{4EA5319A-12DD-4766-869C-51A7C83304E3}" type="sibTrans" cxnId="{D527B0D1-0482-40F2-A644-B13D9EFE4151}">
      <dgm:prSet/>
      <dgm:spPr/>
      <dgm:t>
        <a:bodyPr/>
        <a:lstStyle/>
        <a:p>
          <a:endParaRPr lang="en-US"/>
        </a:p>
      </dgm:t>
    </dgm:pt>
    <dgm:pt modelId="{5AE7894F-5A5B-40EC-8692-94C6670F369B}">
      <dgm:prSet phldrT="[Text]"/>
      <dgm:spPr/>
      <dgm:t>
        <a:bodyPr/>
        <a:lstStyle/>
        <a:p>
          <a:r>
            <a:rPr lang="en-US" dirty="0" smtClean="0"/>
            <a:t>Best practices shared through the company</a:t>
          </a:r>
          <a:endParaRPr lang="en-US" dirty="0"/>
        </a:p>
      </dgm:t>
    </dgm:pt>
    <dgm:pt modelId="{5DAB6EBA-C53F-44F5-8854-9A31A960F741}" type="parTrans" cxnId="{6D04AC91-27B9-4020-A288-5AFF88CA8269}">
      <dgm:prSet/>
      <dgm:spPr/>
      <dgm:t>
        <a:bodyPr/>
        <a:lstStyle/>
        <a:p>
          <a:endParaRPr lang="en-US"/>
        </a:p>
      </dgm:t>
    </dgm:pt>
    <dgm:pt modelId="{DD214B4C-78B1-467D-8F81-37AC4599C7D0}" type="sibTrans" cxnId="{6D04AC91-27B9-4020-A288-5AFF88CA8269}">
      <dgm:prSet/>
      <dgm:spPr/>
      <dgm:t>
        <a:bodyPr/>
        <a:lstStyle/>
        <a:p>
          <a:endParaRPr lang="en-US"/>
        </a:p>
      </dgm:t>
    </dgm:pt>
    <dgm:pt modelId="{FB3132BC-34FF-41DC-9136-9785FF470581}">
      <dgm:prSet phldrT="[Text]"/>
      <dgm:spPr/>
      <dgm:t>
        <a:bodyPr/>
        <a:lstStyle/>
        <a:p>
          <a:r>
            <a:rPr lang="en-US" dirty="0" smtClean="0"/>
            <a:t>Last come, first served (no guidance)</a:t>
          </a:r>
          <a:endParaRPr lang="en-US" dirty="0"/>
        </a:p>
      </dgm:t>
    </dgm:pt>
    <dgm:pt modelId="{EFD07E70-8670-4DEE-AC13-021AA8823A91}" type="parTrans" cxnId="{DE16AD39-9263-4351-B8E2-DC1B5D3174A6}">
      <dgm:prSet/>
      <dgm:spPr/>
      <dgm:t>
        <a:bodyPr/>
        <a:lstStyle/>
        <a:p>
          <a:endParaRPr lang="en-US"/>
        </a:p>
      </dgm:t>
    </dgm:pt>
    <dgm:pt modelId="{BBDD8CBF-9FC7-4BE2-BD3C-8838301D23F3}" type="sibTrans" cxnId="{DE16AD39-9263-4351-B8E2-DC1B5D3174A6}">
      <dgm:prSet/>
      <dgm:spPr/>
      <dgm:t>
        <a:bodyPr/>
        <a:lstStyle/>
        <a:p>
          <a:endParaRPr lang="en-US"/>
        </a:p>
      </dgm:t>
    </dgm:pt>
    <dgm:pt modelId="{E6C69EAB-0327-463A-A030-87A028B8DC9A}">
      <dgm:prSet phldrT="[Text]"/>
      <dgm:spPr/>
      <dgm:t>
        <a:bodyPr/>
        <a:lstStyle/>
        <a:p>
          <a:r>
            <a:rPr lang="en-US" dirty="0" smtClean="0"/>
            <a:t>Confusing forest from tree</a:t>
          </a:r>
          <a:endParaRPr lang="en-US" dirty="0"/>
        </a:p>
      </dgm:t>
    </dgm:pt>
    <dgm:pt modelId="{6A43F6A8-9DB9-4FD2-B637-3871FA85C975}" type="parTrans" cxnId="{FBDC31D1-1B60-4686-941A-E5A59863FD44}">
      <dgm:prSet/>
      <dgm:spPr/>
      <dgm:t>
        <a:bodyPr/>
        <a:lstStyle/>
        <a:p>
          <a:endParaRPr lang="en-US"/>
        </a:p>
      </dgm:t>
    </dgm:pt>
    <dgm:pt modelId="{BD6AB3B1-B387-4818-98EB-3BCEAB22CDC2}" type="sibTrans" cxnId="{FBDC31D1-1B60-4686-941A-E5A59863FD44}">
      <dgm:prSet/>
      <dgm:spPr/>
      <dgm:t>
        <a:bodyPr/>
        <a:lstStyle/>
        <a:p>
          <a:endParaRPr lang="en-US"/>
        </a:p>
      </dgm:t>
    </dgm:pt>
    <dgm:pt modelId="{0912FA17-B06D-416D-A237-1D1C1376B9F8}">
      <dgm:prSet phldrT="[Text]"/>
      <dgm:spPr/>
      <dgm:t>
        <a:bodyPr/>
        <a:lstStyle/>
        <a:p>
          <a:r>
            <a:rPr lang="en-US" dirty="0" smtClean="0"/>
            <a:t>Match new Timesheet categories with functional tool / PS</a:t>
          </a:r>
          <a:endParaRPr lang="en-US" dirty="0"/>
        </a:p>
      </dgm:t>
    </dgm:pt>
    <dgm:pt modelId="{7268077C-2E10-40C9-A579-FD92E9A61FD1}" type="parTrans" cxnId="{D6164FE8-74C0-497C-8013-0938EF968AB7}">
      <dgm:prSet/>
      <dgm:spPr/>
      <dgm:t>
        <a:bodyPr/>
        <a:lstStyle/>
        <a:p>
          <a:endParaRPr lang="en-US"/>
        </a:p>
      </dgm:t>
    </dgm:pt>
    <dgm:pt modelId="{85BCC912-0142-44A9-BDE1-825682B38674}" type="sibTrans" cxnId="{D6164FE8-74C0-497C-8013-0938EF968AB7}">
      <dgm:prSet/>
      <dgm:spPr/>
      <dgm:t>
        <a:bodyPr/>
        <a:lstStyle/>
        <a:p>
          <a:endParaRPr lang="en-US"/>
        </a:p>
      </dgm:t>
    </dgm:pt>
    <dgm:pt modelId="{4533CF3C-9254-4F16-B87B-B70A7E3AA8B7}">
      <dgm:prSet phldrT="[Text]"/>
      <dgm:spPr/>
      <dgm:t>
        <a:bodyPr/>
        <a:lstStyle/>
        <a:p>
          <a:r>
            <a:rPr lang="en-US" dirty="0" smtClean="0"/>
            <a:t>Full commitment of functions</a:t>
          </a:r>
          <a:endParaRPr lang="en-US" dirty="0"/>
        </a:p>
      </dgm:t>
    </dgm:pt>
    <dgm:pt modelId="{D3484120-470A-4A71-B40B-276A6240644A}" type="parTrans" cxnId="{A156B550-74A8-478E-94E4-458D9CB55E03}">
      <dgm:prSet/>
      <dgm:spPr/>
      <dgm:t>
        <a:bodyPr/>
        <a:lstStyle/>
        <a:p>
          <a:endParaRPr lang="en-US"/>
        </a:p>
      </dgm:t>
    </dgm:pt>
    <dgm:pt modelId="{F34EF814-5646-4CA8-A24A-F0A7444AAF5D}" type="sibTrans" cxnId="{A156B550-74A8-478E-94E4-458D9CB55E03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BD57C454-202D-4A43-8DAE-EB0A88F1BC49}" type="pres">
      <dgm:prSet presAssocID="{9B50EF59-167E-4383-8AC5-9C3ED1E6A731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F1895-E0BC-44D7-ACCC-33CE2F9FC871}" type="pres">
      <dgm:prSet presAssocID="{9B50EF59-167E-4383-8AC5-9C3ED1E6A731}" presName="aSpace2" presStyleCnt="0"/>
      <dgm:spPr/>
    </dgm:pt>
    <dgm:pt modelId="{DF017F94-EA9B-41E6-A025-D86347BDA71E}" type="pres">
      <dgm:prSet presAssocID="{FB3132BC-34FF-41DC-9136-9785FF470581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E62AE-4CAA-463A-B30C-0E6399D09932}" type="pres">
      <dgm:prSet presAssocID="{FB3132BC-34FF-41DC-9136-9785FF470581}" presName="aSpace2" presStyleCnt="0"/>
      <dgm:spPr/>
    </dgm:pt>
    <dgm:pt modelId="{E3FA0F34-9E70-48DD-8B3C-02AB502D6CF8}" type="pres">
      <dgm:prSet presAssocID="{E6C69EAB-0327-463A-A030-87A028B8DC9A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80EC3811-DED3-41A3-8DCD-43F64DF6C4C1}" type="pres">
      <dgm:prSet presAssocID="{5AE7894F-5A5B-40EC-8692-94C6670F369B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FF948-0DD6-495A-9C63-34DA67285AE0}" type="pres">
      <dgm:prSet presAssocID="{5AE7894F-5A5B-40EC-8692-94C6670F369B}" presName="aSpace2" presStyleCnt="0"/>
      <dgm:spPr/>
    </dgm:pt>
    <dgm:pt modelId="{50FF68E0-8F94-4698-A775-9DB47752F274}" type="pres">
      <dgm:prSet presAssocID="{0912FA17-B06D-416D-A237-1D1C1376B9F8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FD453-9380-43A8-BC05-E7279363D52B}" type="pres">
      <dgm:prSet presAssocID="{0912FA17-B06D-416D-A237-1D1C1376B9F8}" presName="aSpace2" presStyleCnt="0"/>
      <dgm:spPr/>
    </dgm:pt>
    <dgm:pt modelId="{C030FD48-4F5E-48D8-B782-D3B25293D7B3}" type="pres">
      <dgm:prSet presAssocID="{4533CF3C-9254-4F16-B87B-B70A7E3AA8B7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D527B0D1-0482-40F2-A644-B13D9EFE4151}" srcId="{7CE0D80C-FF37-4153-A489-0E73EA5404ED}" destId="{9B50EF59-167E-4383-8AC5-9C3ED1E6A731}" srcOrd="0" destOrd="0" parTransId="{6DD51652-733D-4128-A5D9-187F0139355E}" sibTransId="{4EA5319A-12DD-4766-869C-51A7C83304E3}"/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EF99FF5A-1237-461B-A15C-C7DBBC9D516D}" type="presOf" srcId="{FB3132BC-34FF-41DC-9136-9785FF470581}" destId="{DF017F94-EA9B-41E6-A025-D86347BDA71E}" srcOrd="0" destOrd="0" presId="urn:microsoft.com/office/officeart/2005/8/layout/lProcess2"/>
    <dgm:cxn modelId="{6D04AC91-27B9-4020-A288-5AFF88CA8269}" srcId="{B47D9ADD-2463-4E4A-98DC-DD42781715F5}" destId="{5AE7894F-5A5B-40EC-8692-94C6670F369B}" srcOrd="0" destOrd="0" parTransId="{5DAB6EBA-C53F-44F5-8854-9A31A960F741}" sibTransId="{DD214B4C-78B1-467D-8F81-37AC4599C7D0}"/>
    <dgm:cxn modelId="{41B0C578-8C31-46FC-8A60-0DB9EC0E0484}" type="presOf" srcId="{4533CF3C-9254-4F16-B87B-B70A7E3AA8B7}" destId="{C030FD48-4F5E-48D8-B782-D3B25293D7B3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92D36137-6D35-4D1F-AA7C-99EE8E2380A4}" type="presOf" srcId="{5AE7894F-5A5B-40EC-8692-94C6670F369B}" destId="{80EC3811-DED3-41A3-8DCD-43F64DF6C4C1}" srcOrd="0" destOrd="0" presId="urn:microsoft.com/office/officeart/2005/8/layout/lProcess2"/>
    <dgm:cxn modelId="{FB957459-7A55-4A0E-977F-01DF985AD5A9}" type="presOf" srcId="{0912FA17-B06D-416D-A237-1D1C1376B9F8}" destId="{50FF68E0-8F94-4698-A775-9DB47752F274}" srcOrd="0" destOrd="0" presId="urn:microsoft.com/office/officeart/2005/8/layout/lProcess2"/>
    <dgm:cxn modelId="{DE16AD39-9263-4351-B8E2-DC1B5D3174A6}" srcId="{7CE0D80C-FF37-4153-A489-0E73EA5404ED}" destId="{FB3132BC-34FF-41DC-9136-9785FF470581}" srcOrd="1" destOrd="0" parTransId="{EFD07E70-8670-4DEE-AC13-021AA8823A91}" sibTransId="{BBDD8CBF-9FC7-4BE2-BD3C-8838301D23F3}"/>
    <dgm:cxn modelId="{D6164FE8-74C0-497C-8013-0938EF968AB7}" srcId="{B47D9ADD-2463-4E4A-98DC-DD42781715F5}" destId="{0912FA17-B06D-416D-A237-1D1C1376B9F8}" srcOrd="1" destOrd="0" parTransId="{7268077C-2E10-40C9-A579-FD92E9A61FD1}" sibTransId="{85BCC912-0142-44A9-BDE1-825682B38674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A156B550-74A8-478E-94E4-458D9CB55E03}" srcId="{B47D9ADD-2463-4E4A-98DC-DD42781715F5}" destId="{4533CF3C-9254-4F16-B87B-B70A7E3AA8B7}" srcOrd="2" destOrd="0" parTransId="{D3484120-470A-4A71-B40B-276A6240644A}" sibTransId="{F34EF814-5646-4CA8-A24A-F0A7444AAF5D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AEA5DBE3-9B2B-4553-8CB5-DCF00179BE5E}" type="presOf" srcId="{9B50EF59-167E-4383-8AC5-9C3ED1E6A731}" destId="{BD57C454-202D-4A43-8DAE-EB0A88F1BC49}" srcOrd="0" destOrd="0" presId="urn:microsoft.com/office/officeart/2005/8/layout/lProcess2"/>
    <dgm:cxn modelId="{FBDC31D1-1B60-4686-941A-E5A59863FD44}" srcId="{7CE0D80C-FF37-4153-A489-0E73EA5404ED}" destId="{E6C69EAB-0327-463A-A030-87A028B8DC9A}" srcOrd="2" destOrd="0" parTransId="{6A43F6A8-9DB9-4FD2-B637-3871FA85C975}" sibTransId="{BD6AB3B1-B387-4818-98EB-3BCEAB22CDC2}"/>
    <dgm:cxn modelId="{12F3A0DC-D795-4A95-ADD4-FBE43B1490F3}" type="presOf" srcId="{E6C69EAB-0327-463A-A030-87A028B8DC9A}" destId="{E3FA0F34-9E70-48DD-8B3C-02AB502D6CF8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CE03BEF3-7337-4EBB-B0E0-0856A96C214B}" type="presParOf" srcId="{612693C9-7D25-4DFC-95C7-54D18816136E}" destId="{BD57C454-202D-4A43-8DAE-EB0A88F1BC49}" srcOrd="0" destOrd="0" presId="urn:microsoft.com/office/officeart/2005/8/layout/lProcess2"/>
    <dgm:cxn modelId="{B8B8720E-303C-40F1-BFDC-709E27347771}" type="presParOf" srcId="{612693C9-7D25-4DFC-95C7-54D18816136E}" destId="{766F1895-E0BC-44D7-ACCC-33CE2F9FC871}" srcOrd="1" destOrd="0" presId="urn:microsoft.com/office/officeart/2005/8/layout/lProcess2"/>
    <dgm:cxn modelId="{75D45C9E-8577-4B16-BD1F-9F64EBD1993A}" type="presParOf" srcId="{612693C9-7D25-4DFC-95C7-54D18816136E}" destId="{DF017F94-EA9B-41E6-A025-D86347BDA71E}" srcOrd="2" destOrd="0" presId="urn:microsoft.com/office/officeart/2005/8/layout/lProcess2"/>
    <dgm:cxn modelId="{25A1096B-DF73-4425-B78F-B8AAF0C08AA6}" type="presParOf" srcId="{612693C9-7D25-4DFC-95C7-54D18816136E}" destId="{DD0E62AE-4CAA-463A-B30C-0E6399D09932}" srcOrd="3" destOrd="0" presId="urn:microsoft.com/office/officeart/2005/8/layout/lProcess2"/>
    <dgm:cxn modelId="{A4E2D19F-6760-4B55-A25C-D7044E9519E8}" type="presParOf" srcId="{612693C9-7D25-4DFC-95C7-54D18816136E}" destId="{E3FA0F34-9E70-48DD-8B3C-02AB502D6CF8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8027CD0C-6507-4733-A76F-02F025367B7E}" type="presParOf" srcId="{7C1C57D9-B9CC-4723-8675-79E381955F34}" destId="{80EC3811-DED3-41A3-8DCD-43F64DF6C4C1}" srcOrd="0" destOrd="0" presId="urn:microsoft.com/office/officeart/2005/8/layout/lProcess2"/>
    <dgm:cxn modelId="{ADBAB021-F587-4268-8368-213A5C053962}" type="presParOf" srcId="{7C1C57D9-B9CC-4723-8675-79E381955F34}" destId="{38EFF948-0DD6-495A-9C63-34DA67285AE0}" srcOrd="1" destOrd="0" presId="urn:microsoft.com/office/officeart/2005/8/layout/lProcess2"/>
    <dgm:cxn modelId="{81559ADF-3C13-4C4D-84E8-ACE662B05AB3}" type="presParOf" srcId="{7C1C57D9-B9CC-4723-8675-79E381955F34}" destId="{50FF68E0-8F94-4698-A775-9DB47752F274}" srcOrd="2" destOrd="0" presId="urn:microsoft.com/office/officeart/2005/8/layout/lProcess2"/>
    <dgm:cxn modelId="{BB240CD9-C7A0-4C8D-98B1-719D6D2E6557}" type="presParOf" srcId="{7C1C57D9-B9CC-4723-8675-79E381955F34}" destId="{C22FD453-9380-43A8-BC05-E7279363D52B}" srcOrd="3" destOrd="0" presId="urn:microsoft.com/office/officeart/2005/8/layout/lProcess2"/>
    <dgm:cxn modelId="{78235A50-378B-4D17-B116-D1BB37B5E296}" type="presParOf" srcId="{7C1C57D9-B9CC-4723-8675-79E381955F34}" destId="{C030FD48-4F5E-48D8-B782-D3B25293D7B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E06BA9E7-7DAC-4FE9-A18A-C98CA726659D}">
      <dgm:prSet phldrT="[Text]"/>
      <dgm:spPr/>
      <dgm:t>
        <a:bodyPr/>
        <a:lstStyle/>
        <a:p>
          <a:r>
            <a:rPr lang="en-US" dirty="0" smtClean="0"/>
            <a:t>Approach to discuss projects uneven</a:t>
          </a:r>
          <a:endParaRPr lang="en-US" dirty="0"/>
        </a:p>
      </dgm:t>
    </dgm:pt>
    <dgm:pt modelId="{3C3FA652-4C23-4760-B6F7-653279BCBA3C}" type="parTrans" cxnId="{89D708F4-A496-4891-9823-565C02CD1DF9}">
      <dgm:prSet/>
      <dgm:spPr/>
      <dgm:t>
        <a:bodyPr/>
        <a:lstStyle/>
        <a:p>
          <a:endParaRPr lang="en-US"/>
        </a:p>
      </dgm:t>
    </dgm:pt>
    <dgm:pt modelId="{B65E3E34-652C-461A-9F4E-CD906832DAE0}" type="sibTrans" cxnId="{89D708F4-A496-4891-9823-565C02CD1DF9}">
      <dgm:prSet/>
      <dgm:spPr/>
      <dgm:t>
        <a:bodyPr/>
        <a:lstStyle/>
        <a:p>
          <a:endParaRPr lang="en-US"/>
        </a:p>
      </dgm:t>
    </dgm:pt>
    <dgm:pt modelId="{47FA4D81-0FAE-44A5-B15D-B82F6D9448DD}">
      <dgm:prSet phldrT="[Text]"/>
      <dgm:spPr/>
      <dgm:t>
        <a:bodyPr/>
        <a:lstStyle/>
        <a:p>
          <a:r>
            <a:rPr lang="en-US" dirty="0" smtClean="0"/>
            <a:t>Teams meet with different frequency</a:t>
          </a:r>
          <a:endParaRPr lang="en-US" dirty="0"/>
        </a:p>
      </dgm:t>
    </dgm:pt>
    <dgm:pt modelId="{2A77F837-99B2-4DEB-863E-55D030B638C3}" type="parTrans" cxnId="{6763D4D1-6584-4EDA-ACFF-FDC83689BAC4}">
      <dgm:prSet/>
      <dgm:spPr/>
      <dgm:t>
        <a:bodyPr/>
        <a:lstStyle/>
        <a:p>
          <a:endParaRPr lang="en-US"/>
        </a:p>
      </dgm:t>
    </dgm:pt>
    <dgm:pt modelId="{D01A6034-00CE-48F4-B403-8405730B9433}" type="sibTrans" cxnId="{6763D4D1-6584-4EDA-ACFF-FDC83689BAC4}">
      <dgm:prSet/>
      <dgm:spPr/>
      <dgm:t>
        <a:bodyPr/>
        <a:lstStyle/>
        <a:p>
          <a:endParaRPr lang="en-US"/>
        </a:p>
      </dgm:t>
    </dgm:pt>
    <dgm:pt modelId="{60F516AD-329D-4A9A-8FD9-B8F2B2A32BF0}">
      <dgm:prSet phldrT="[Text]"/>
      <dgm:spPr/>
      <dgm:t>
        <a:bodyPr/>
        <a:lstStyle/>
        <a:p>
          <a:r>
            <a:rPr lang="en-US" dirty="0" smtClean="0"/>
            <a:t>Communication is still ad hoc</a:t>
          </a:r>
          <a:endParaRPr lang="en-US" dirty="0"/>
        </a:p>
      </dgm:t>
    </dgm:pt>
    <dgm:pt modelId="{D6280343-845A-404C-A7E4-0FE337F518DE}" type="parTrans" cxnId="{5F7BE5EC-7795-444F-AE37-F5D44DA32513}">
      <dgm:prSet/>
      <dgm:spPr/>
      <dgm:t>
        <a:bodyPr/>
        <a:lstStyle/>
        <a:p>
          <a:endParaRPr lang="en-US"/>
        </a:p>
      </dgm:t>
    </dgm:pt>
    <dgm:pt modelId="{C7248C05-CD4C-4657-955D-D092A41D617D}" type="sibTrans" cxnId="{5F7BE5EC-7795-444F-AE37-F5D44DA32513}">
      <dgm:prSet/>
      <dgm:spPr/>
      <dgm:t>
        <a:bodyPr/>
        <a:lstStyle/>
        <a:p>
          <a:endParaRPr lang="en-US"/>
        </a:p>
      </dgm:t>
    </dgm:pt>
    <dgm:pt modelId="{23990371-785C-4653-A718-6445C70133AB}">
      <dgm:prSet phldrT="[Text]"/>
      <dgm:spPr/>
      <dgm:t>
        <a:bodyPr/>
        <a:lstStyle/>
        <a:p>
          <a:r>
            <a:rPr lang="en-US" dirty="0" smtClean="0"/>
            <a:t>Known “reaction time” of business</a:t>
          </a:r>
          <a:endParaRPr lang="en-US" dirty="0"/>
        </a:p>
      </dgm:t>
    </dgm:pt>
    <dgm:pt modelId="{0AA2347B-2EE8-4130-B23A-09B0A714BABE}" type="parTrans" cxnId="{915AE144-11D5-46F5-A9A1-A4887252DBE1}">
      <dgm:prSet/>
      <dgm:spPr/>
      <dgm:t>
        <a:bodyPr/>
        <a:lstStyle/>
        <a:p>
          <a:endParaRPr lang="en-US"/>
        </a:p>
      </dgm:t>
    </dgm:pt>
    <dgm:pt modelId="{A3BB20BA-FFE5-4511-A72A-FA720DA149E9}" type="sibTrans" cxnId="{915AE144-11D5-46F5-A9A1-A4887252DBE1}">
      <dgm:prSet/>
      <dgm:spPr/>
      <dgm:t>
        <a:bodyPr/>
        <a:lstStyle/>
        <a:p>
          <a:endParaRPr lang="en-US"/>
        </a:p>
      </dgm:t>
    </dgm:pt>
    <dgm:pt modelId="{91DE84C8-B624-49B9-9611-D66CA260E2B9}">
      <dgm:prSet phldrT="[Text]"/>
      <dgm:spPr/>
      <dgm:t>
        <a:bodyPr/>
        <a:lstStyle/>
        <a:p>
          <a:r>
            <a:rPr lang="en-US" dirty="0" smtClean="0"/>
            <a:t>Standardised (communication) processes can be improved</a:t>
          </a:r>
          <a:endParaRPr lang="en-US" dirty="0"/>
        </a:p>
      </dgm:t>
    </dgm:pt>
    <dgm:pt modelId="{7D105BF1-C782-4AEA-8B0F-865DD04C06DD}" type="parTrans" cxnId="{828A4CF8-9B61-4DEB-BCEB-F934383650B1}">
      <dgm:prSet/>
      <dgm:spPr/>
      <dgm:t>
        <a:bodyPr/>
        <a:lstStyle/>
        <a:p>
          <a:endParaRPr lang="en-US"/>
        </a:p>
      </dgm:t>
    </dgm:pt>
    <dgm:pt modelId="{28DEA697-51B7-4872-AC25-254E0C779476}" type="sibTrans" cxnId="{828A4CF8-9B61-4DEB-BCEB-F934383650B1}">
      <dgm:prSet/>
      <dgm:spPr/>
      <dgm:t>
        <a:bodyPr/>
        <a:lstStyle/>
        <a:p>
          <a:endParaRPr lang="en-US"/>
        </a:p>
      </dgm:t>
    </dgm:pt>
    <dgm:pt modelId="{8BA88135-24E3-4E0E-8A28-639383515BFE}">
      <dgm:prSet phldrT="[Text]"/>
      <dgm:spPr/>
      <dgm:t>
        <a:bodyPr/>
        <a:lstStyle/>
        <a:p>
          <a:r>
            <a:rPr lang="en-US" dirty="0" smtClean="0"/>
            <a:t>Clarity and alignment of capman – portfolio view</a:t>
          </a:r>
          <a:endParaRPr lang="en-US" dirty="0"/>
        </a:p>
      </dgm:t>
    </dgm:pt>
    <dgm:pt modelId="{1AFC18EC-8B64-4C57-A5BD-407F4F42E514}" type="parTrans" cxnId="{DABE34FB-D4BF-4A0F-955C-F56BDECEBDF3}">
      <dgm:prSet/>
      <dgm:spPr/>
      <dgm:t>
        <a:bodyPr/>
        <a:lstStyle/>
        <a:p>
          <a:endParaRPr lang="en-US"/>
        </a:p>
      </dgm:t>
    </dgm:pt>
    <dgm:pt modelId="{040662F0-E8F0-43CA-9975-31A6866340BD}" type="sibTrans" cxnId="{DABE34FB-D4BF-4A0F-955C-F56BDECEBDF3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604B0BCC-100C-492A-8FBB-FA1F12F62CBF}" type="pres">
      <dgm:prSet presAssocID="{E06BA9E7-7DAC-4FE9-A18A-C98CA726659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31F19-2284-4F82-BB3D-44DB09D3CCB4}" type="pres">
      <dgm:prSet presAssocID="{E06BA9E7-7DAC-4FE9-A18A-C98CA726659D}" presName="aSpace2" presStyleCnt="0"/>
      <dgm:spPr/>
      <dgm:t>
        <a:bodyPr/>
        <a:lstStyle/>
        <a:p>
          <a:endParaRPr lang="en-US"/>
        </a:p>
      </dgm:t>
    </dgm:pt>
    <dgm:pt modelId="{14239EAF-05F1-49EB-90AB-C6DA03A1E2CB}" type="pres">
      <dgm:prSet presAssocID="{47FA4D81-0FAE-44A5-B15D-B82F6D9448D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092FE-2FC7-42AD-A0C8-3D35328E325F}" type="pres">
      <dgm:prSet presAssocID="{47FA4D81-0FAE-44A5-B15D-B82F6D9448DD}" presName="aSpace2" presStyleCnt="0"/>
      <dgm:spPr/>
    </dgm:pt>
    <dgm:pt modelId="{0AD1D07F-B567-4DCF-AB4B-35D4962D63A2}" type="pres">
      <dgm:prSet presAssocID="{60F516AD-329D-4A9A-8FD9-B8F2B2A32BF0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5F2578AF-5BAD-4964-B97A-E985FD43383F}" type="pres">
      <dgm:prSet presAssocID="{23990371-785C-4653-A718-6445C70133AB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BFDF7D-4AE8-4019-B326-EE4616D95CAC}" type="pres">
      <dgm:prSet presAssocID="{23990371-785C-4653-A718-6445C70133AB}" presName="aSpace2" presStyleCnt="0"/>
      <dgm:spPr/>
    </dgm:pt>
    <dgm:pt modelId="{E7B06937-5D57-42C6-9E9B-43510300023C}" type="pres">
      <dgm:prSet presAssocID="{91DE84C8-B624-49B9-9611-D66CA260E2B9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0FBA8-3705-4233-BE49-B1E4D81662ED}" type="pres">
      <dgm:prSet presAssocID="{91DE84C8-B624-49B9-9611-D66CA260E2B9}" presName="aSpace2" presStyleCnt="0"/>
      <dgm:spPr/>
    </dgm:pt>
    <dgm:pt modelId="{319E84ED-26A6-4E53-ABEE-2D2CEA309072}" type="pres">
      <dgm:prSet presAssocID="{8BA88135-24E3-4E0E-8A28-639383515BFE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4D5C361E-1C7C-41A5-AD47-041F59BE281E}" type="presOf" srcId="{47FA4D81-0FAE-44A5-B15D-B82F6D9448DD}" destId="{14239EAF-05F1-49EB-90AB-C6DA03A1E2CB}" srcOrd="0" destOrd="0" presId="urn:microsoft.com/office/officeart/2005/8/layout/lProcess2"/>
    <dgm:cxn modelId="{51348230-D2C9-4BC0-9417-C5DCD1D321FB}" type="presOf" srcId="{23990371-785C-4653-A718-6445C70133AB}" destId="{5F2578AF-5BAD-4964-B97A-E985FD43383F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89D708F4-A496-4891-9823-565C02CD1DF9}" srcId="{7CE0D80C-FF37-4153-A489-0E73EA5404ED}" destId="{E06BA9E7-7DAC-4FE9-A18A-C98CA726659D}" srcOrd="0" destOrd="0" parTransId="{3C3FA652-4C23-4760-B6F7-653279BCBA3C}" sibTransId="{B65E3E34-652C-461A-9F4E-CD906832DAE0}"/>
    <dgm:cxn modelId="{DABE34FB-D4BF-4A0F-955C-F56BDECEBDF3}" srcId="{153ADEC9-800C-4524-AF3E-77F59DE9E0C2}" destId="{8BA88135-24E3-4E0E-8A28-639383515BFE}" srcOrd="2" destOrd="0" parTransId="{1AFC18EC-8B64-4C57-A5BD-407F4F42E514}" sibTransId="{040662F0-E8F0-43CA-9975-31A6866340BD}"/>
    <dgm:cxn modelId="{5F7BE5EC-7795-444F-AE37-F5D44DA32513}" srcId="{7CE0D80C-FF37-4153-A489-0E73EA5404ED}" destId="{60F516AD-329D-4A9A-8FD9-B8F2B2A32BF0}" srcOrd="2" destOrd="0" parTransId="{D6280343-845A-404C-A7E4-0FE337F518DE}" sibTransId="{C7248C05-CD4C-4657-955D-D092A41D617D}"/>
    <dgm:cxn modelId="{28953B1F-EE84-4290-A029-BD4EAA75BA45}" type="presOf" srcId="{8BA88135-24E3-4E0E-8A28-639383515BFE}" destId="{319E84ED-26A6-4E53-ABEE-2D2CEA309072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40DB8B84-B036-4699-A496-C26D74071F70}" type="presOf" srcId="{E06BA9E7-7DAC-4FE9-A18A-C98CA726659D}" destId="{604B0BCC-100C-492A-8FBB-FA1F12F62CBF}" srcOrd="0" destOrd="0" presId="urn:microsoft.com/office/officeart/2005/8/layout/lProcess2"/>
    <dgm:cxn modelId="{915AE144-11D5-46F5-A9A1-A4887252DBE1}" srcId="{153ADEC9-800C-4524-AF3E-77F59DE9E0C2}" destId="{23990371-785C-4653-A718-6445C70133AB}" srcOrd="0" destOrd="0" parTransId="{0AA2347B-2EE8-4130-B23A-09B0A714BABE}" sibTransId="{A3BB20BA-FFE5-4511-A72A-FA720DA149E9}"/>
    <dgm:cxn modelId="{E06A20B8-8B7F-4885-B79D-BECD46B1C828}" type="presOf" srcId="{91DE84C8-B624-49B9-9611-D66CA260E2B9}" destId="{E7B06937-5D57-42C6-9E9B-43510300023C}" srcOrd="0" destOrd="0" presId="urn:microsoft.com/office/officeart/2005/8/layout/lProcess2"/>
    <dgm:cxn modelId="{2A0A93FA-5F68-4497-BE6F-2F4CBD5A9D26}" type="presOf" srcId="{60F516AD-329D-4A9A-8FD9-B8F2B2A32BF0}" destId="{0AD1D07F-B567-4DCF-AB4B-35D4962D63A2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6763D4D1-6584-4EDA-ACFF-FDC83689BAC4}" srcId="{7CE0D80C-FF37-4153-A489-0E73EA5404ED}" destId="{47FA4D81-0FAE-44A5-B15D-B82F6D9448DD}" srcOrd="1" destOrd="0" parTransId="{2A77F837-99B2-4DEB-863E-55D030B638C3}" sibTransId="{D01A6034-00CE-48F4-B403-8405730B9433}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828A4CF8-9B61-4DEB-BCEB-F934383650B1}" srcId="{153ADEC9-800C-4524-AF3E-77F59DE9E0C2}" destId="{91DE84C8-B624-49B9-9611-D66CA260E2B9}" srcOrd="1" destOrd="0" parTransId="{7D105BF1-C782-4AEA-8B0F-865DD04C06DD}" sibTransId="{28DEA697-51B7-4872-AC25-254E0C779476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9DBA1A08-9AFB-4973-8608-C653CE2E4A37}" type="presParOf" srcId="{612693C9-7D25-4DFC-95C7-54D18816136E}" destId="{604B0BCC-100C-492A-8FBB-FA1F12F62CBF}" srcOrd="0" destOrd="0" presId="urn:microsoft.com/office/officeart/2005/8/layout/lProcess2"/>
    <dgm:cxn modelId="{3862D959-7E1A-498D-A00C-69F103D27F98}" type="presParOf" srcId="{612693C9-7D25-4DFC-95C7-54D18816136E}" destId="{75631F19-2284-4F82-BB3D-44DB09D3CCB4}" srcOrd="1" destOrd="0" presId="urn:microsoft.com/office/officeart/2005/8/layout/lProcess2"/>
    <dgm:cxn modelId="{7BE0B2E2-7463-437E-9021-27B4C4B03366}" type="presParOf" srcId="{612693C9-7D25-4DFC-95C7-54D18816136E}" destId="{14239EAF-05F1-49EB-90AB-C6DA03A1E2CB}" srcOrd="2" destOrd="0" presId="urn:microsoft.com/office/officeart/2005/8/layout/lProcess2"/>
    <dgm:cxn modelId="{C68A3C6E-D5AD-490B-90AA-F5BB7AD78630}" type="presParOf" srcId="{612693C9-7D25-4DFC-95C7-54D18816136E}" destId="{7A3092FE-2FC7-42AD-A0C8-3D35328E325F}" srcOrd="3" destOrd="0" presId="urn:microsoft.com/office/officeart/2005/8/layout/lProcess2"/>
    <dgm:cxn modelId="{62DC3F4E-B7F6-4EC6-8124-575BC5FD1380}" type="presParOf" srcId="{612693C9-7D25-4DFC-95C7-54D18816136E}" destId="{0AD1D07F-B567-4DCF-AB4B-35D4962D63A2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2985E45C-AEF1-44D7-822E-B1F72D1EABA2}" type="presParOf" srcId="{8323C678-0D1D-49C2-A1F6-521C21EB8910}" destId="{5F2578AF-5BAD-4964-B97A-E985FD43383F}" srcOrd="0" destOrd="0" presId="urn:microsoft.com/office/officeart/2005/8/layout/lProcess2"/>
    <dgm:cxn modelId="{5DA2065D-6A4F-49F2-AF8F-D2DEB30C91F1}" type="presParOf" srcId="{8323C678-0D1D-49C2-A1F6-521C21EB8910}" destId="{51BFDF7D-4AE8-4019-B326-EE4616D95CAC}" srcOrd="1" destOrd="0" presId="urn:microsoft.com/office/officeart/2005/8/layout/lProcess2"/>
    <dgm:cxn modelId="{65E8037D-F718-4E5C-A163-22277A6C1E3C}" type="presParOf" srcId="{8323C678-0D1D-49C2-A1F6-521C21EB8910}" destId="{E7B06937-5D57-42C6-9E9B-43510300023C}" srcOrd="2" destOrd="0" presId="urn:microsoft.com/office/officeart/2005/8/layout/lProcess2"/>
    <dgm:cxn modelId="{E11919A5-D6FE-4211-9A4B-8295E37FEEA2}" type="presParOf" srcId="{8323C678-0D1D-49C2-A1F6-521C21EB8910}" destId="{A270FBA8-3705-4233-BE49-B1E4D81662ED}" srcOrd="3" destOrd="0" presId="urn:microsoft.com/office/officeart/2005/8/layout/lProcess2"/>
    <dgm:cxn modelId="{B46AAC62-D958-4CC3-8641-5EE361672257}" type="presParOf" srcId="{8323C678-0D1D-49C2-A1F6-521C21EB8910}" destId="{319E84ED-26A6-4E53-ABEE-2D2CEA30907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5AE7894F-5A5B-40EC-8692-94C6670F369B}">
      <dgm:prSet phldrT="[Text]"/>
      <dgm:spPr/>
      <dgm:t>
        <a:bodyPr/>
        <a:lstStyle/>
        <a:p>
          <a:r>
            <a:rPr lang="en-US" dirty="0" smtClean="0"/>
            <a:t>Communication flow map</a:t>
          </a:r>
          <a:endParaRPr lang="en-US" dirty="0"/>
        </a:p>
      </dgm:t>
    </dgm:pt>
    <dgm:pt modelId="{5DAB6EBA-C53F-44F5-8854-9A31A960F741}" type="parTrans" cxnId="{6D04AC91-27B9-4020-A288-5AFF88CA8269}">
      <dgm:prSet/>
      <dgm:spPr/>
      <dgm:t>
        <a:bodyPr/>
        <a:lstStyle/>
        <a:p>
          <a:endParaRPr lang="en-US"/>
        </a:p>
      </dgm:t>
    </dgm:pt>
    <dgm:pt modelId="{DD214B4C-78B1-467D-8F81-37AC4599C7D0}" type="sibTrans" cxnId="{6D04AC91-27B9-4020-A288-5AFF88CA8269}">
      <dgm:prSet/>
      <dgm:spPr/>
      <dgm:t>
        <a:bodyPr/>
        <a:lstStyle/>
        <a:p>
          <a:endParaRPr lang="en-US"/>
        </a:p>
      </dgm:t>
    </dgm:pt>
    <dgm:pt modelId="{1AF5F080-78CD-437C-8B69-43EC0868FF21}">
      <dgm:prSet phldrT="[Text]"/>
      <dgm:spPr/>
      <dgm:t>
        <a:bodyPr/>
        <a:lstStyle/>
        <a:p>
          <a:r>
            <a:rPr lang="en-US" dirty="0" smtClean="0"/>
            <a:t>Standard structure</a:t>
          </a:r>
          <a:endParaRPr lang="en-US" dirty="0"/>
        </a:p>
      </dgm:t>
    </dgm:pt>
    <dgm:pt modelId="{B4420130-6114-4D9A-9785-171466006DC1}" type="parTrans" cxnId="{C581F386-636C-44F3-9905-FB9155E978A8}">
      <dgm:prSet/>
      <dgm:spPr/>
      <dgm:t>
        <a:bodyPr/>
        <a:lstStyle/>
        <a:p>
          <a:endParaRPr lang="en-US"/>
        </a:p>
      </dgm:t>
    </dgm:pt>
    <dgm:pt modelId="{5C490EC7-7EFF-4D77-938B-7F53D5425B2A}" type="sibTrans" cxnId="{C581F386-636C-44F3-9905-FB9155E978A8}">
      <dgm:prSet/>
      <dgm:spPr/>
      <dgm:t>
        <a:bodyPr/>
        <a:lstStyle/>
        <a:p>
          <a:endParaRPr lang="en-US"/>
        </a:p>
      </dgm:t>
    </dgm:pt>
    <dgm:pt modelId="{1FF72974-9746-4E23-BC14-75627CF06113}">
      <dgm:prSet phldrT="[Text]"/>
      <dgm:spPr/>
      <dgm:t>
        <a:bodyPr/>
        <a:lstStyle/>
        <a:p>
          <a:r>
            <a:rPr lang="en-US" dirty="0" smtClean="0"/>
            <a:t>Lag in information flow and gap between business imperatives</a:t>
          </a:r>
          <a:endParaRPr lang="en-US" dirty="0"/>
        </a:p>
      </dgm:t>
    </dgm:pt>
    <dgm:pt modelId="{2C8EE0AF-0ED6-4021-9A1C-9C1BAD6C56D2}" type="parTrans" cxnId="{C4B09E3A-A79D-4C93-9D4C-5C3EFFBED065}">
      <dgm:prSet/>
      <dgm:spPr/>
      <dgm:t>
        <a:bodyPr/>
        <a:lstStyle/>
        <a:p>
          <a:endParaRPr lang="en-US"/>
        </a:p>
      </dgm:t>
    </dgm:pt>
    <dgm:pt modelId="{E347953E-861C-45D8-A5D7-8201894613E0}" type="sibTrans" cxnId="{C4B09E3A-A79D-4C93-9D4C-5C3EFFBED065}">
      <dgm:prSet/>
      <dgm:spPr/>
      <dgm:t>
        <a:bodyPr/>
        <a:lstStyle/>
        <a:p>
          <a:endParaRPr lang="en-US"/>
        </a:p>
      </dgm:t>
    </dgm:pt>
    <dgm:pt modelId="{351A92E4-72C7-4FD5-AFA8-56D948AD1FAB}">
      <dgm:prSet phldrT="[Text]"/>
      <dgm:spPr/>
      <dgm:t>
        <a:bodyPr/>
        <a:lstStyle/>
        <a:p>
          <a:r>
            <a:rPr lang="en-US" dirty="0" smtClean="0"/>
            <a:t>Capacity crunches</a:t>
          </a:r>
          <a:endParaRPr lang="en-US" dirty="0"/>
        </a:p>
      </dgm:t>
    </dgm:pt>
    <dgm:pt modelId="{FF5A6A75-AE41-4A28-8839-65E33CAA4543}" type="parTrans" cxnId="{392B0BB1-1B87-4D5D-904E-55E7A27FE933}">
      <dgm:prSet/>
      <dgm:spPr/>
      <dgm:t>
        <a:bodyPr/>
        <a:lstStyle/>
        <a:p>
          <a:endParaRPr lang="en-US"/>
        </a:p>
      </dgm:t>
    </dgm:pt>
    <dgm:pt modelId="{3B9FA07B-F29B-4DFE-A66E-66110994D208}" type="sibTrans" cxnId="{392B0BB1-1B87-4D5D-904E-55E7A27FE933}">
      <dgm:prSet/>
      <dgm:spPr/>
      <dgm:t>
        <a:bodyPr/>
        <a:lstStyle/>
        <a:p>
          <a:endParaRPr lang="en-US"/>
        </a:p>
      </dgm:t>
    </dgm:pt>
    <dgm:pt modelId="{C7C131B6-A765-453E-ABB8-C2C3DE89CBA0}">
      <dgm:prSet phldrT="[Text]"/>
      <dgm:spPr/>
      <dgm:t>
        <a:bodyPr/>
        <a:lstStyle/>
        <a:p>
          <a:r>
            <a:rPr lang="en-US" dirty="0" smtClean="0"/>
            <a:t>Stressed employees and unsatisfied customers</a:t>
          </a:r>
          <a:endParaRPr lang="en-US" dirty="0"/>
        </a:p>
      </dgm:t>
    </dgm:pt>
    <dgm:pt modelId="{ABFBE45A-9EAE-42E6-8680-E89ADB7E62FF}" type="parTrans" cxnId="{191EBC9A-481B-4AFA-83F8-31C5FCE3B84C}">
      <dgm:prSet/>
      <dgm:spPr/>
      <dgm:t>
        <a:bodyPr/>
        <a:lstStyle/>
        <a:p>
          <a:endParaRPr lang="en-US"/>
        </a:p>
      </dgm:t>
    </dgm:pt>
    <dgm:pt modelId="{3EE5BCB8-F3FA-43C0-B492-9977FB3B40FA}" type="sibTrans" cxnId="{191EBC9A-481B-4AFA-83F8-31C5FCE3B84C}">
      <dgm:prSet/>
      <dgm:spPr/>
      <dgm:t>
        <a:bodyPr/>
        <a:lstStyle/>
        <a:p>
          <a:endParaRPr lang="en-US"/>
        </a:p>
      </dgm:t>
    </dgm:pt>
    <dgm:pt modelId="{C525BB86-6A1A-4725-92F1-9996796B6F22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dgm:style>
      </dgm:prSet>
      <dgm:spPr>
        <a:noFill/>
        <a:ln w="9525" cap="flat" cmpd="sng" algn="ctr">
          <a:solidFill>
            <a:schemeClr val="accent5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 smtClean="0"/>
            <a:t>=&gt; Ongoing initiative by CY</a:t>
          </a:r>
          <a:endParaRPr lang="en-US" dirty="0"/>
        </a:p>
      </dgm:t>
    </dgm:pt>
    <dgm:pt modelId="{B93F5836-EEE0-44B3-9C4E-CE9110F81689}" type="parTrans" cxnId="{4D8238CE-8265-43B1-8D99-B31E2EF8B09F}">
      <dgm:prSet/>
      <dgm:spPr/>
      <dgm:t>
        <a:bodyPr/>
        <a:lstStyle/>
        <a:p>
          <a:endParaRPr lang="en-US"/>
        </a:p>
      </dgm:t>
    </dgm:pt>
    <dgm:pt modelId="{94E52BF1-8ACD-4C9A-8C9C-FAF3B20C5448}" type="sibTrans" cxnId="{4D8238CE-8265-43B1-8D99-B31E2EF8B09F}">
      <dgm:prSet/>
      <dgm:spPr/>
      <dgm:t>
        <a:bodyPr/>
        <a:lstStyle/>
        <a:p>
          <a:endParaRPr lang="en-US"/>
        </a:p>
      </dgm:t>
    </dgm:pt>
    <dgm:pt modelId="{F9D478A5-0036-4B2E-B1EE-D9B5385EF50A}">
      <dgm:prSet phldrT="[Text]"/>
      <dgm:spPr/>
      <dgm:t>
        <a:bodyPr/>
        <a:lstStyle/>
        <a:p>
          <a:r>
            <a:rPr lang="en-US" dirty="0" smtClean="0"/>
            <a:t>Portfolio capacity view</a:t>
          </a:r>
          <a:endParaRPr lang="en-US" dirty="0"/>
        </a:p>
      </dgm:t>
    </dgm:pt>
    <dgm:pt modelId="{67BF7AF8-4F0A-4C5A-9DC9-18BAD1AF9474}" type="parTrans" cxnId="{D1567740-1877-4E7A-B9AB-A99967FA6A64}">
      <dgm:prSet/>
      <dgm:spPr/>
    </dgm:pt>
    <dgm:pt modelId="{7A9AB453-4301-4FC1-B24C-729F5E4778F7}" type="sibTrans" cxnId="{D1567740-1877-4E7A-B9AB-A99967FA6A64}">
      <dgm:prSet/>
      <dgm:spPr/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C2353B94-C0F4-4553-894C-88FB9BA16005}" type="pres">
      <dgm:prSet presAssocID="{1FF72974-9746-4E23-BC14-75627CF06113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C7B56B-72CA-4EDE-BD1D-FA47416D7A1B}" type="pres">
      <dgm:prSet presAssocID="{1FF72974-9746-4E23-BC14-75627CF06113}" presName="aSpace2" presStyleCnt="0"/>
      <dgm:spPr/>
      <dgm:t>
        <a:bodyPr/>
        <a:lstStyle/>
        <a:p>
          <a:endParaRPr lang="en-US"/>
        </a:p>
      </dgm:t>
    </dgm:pt>
    <dgm:pt modelId="{03427AA5-A9E4-4693-AA56-AB42280B8B46}" type="pres">
      <dgm:prSet presAssocID="{351A92E4-72C7-4FD5-AFA8-56D948AD1FAB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E4065-87B5-41F4-81AD-56F48E0A67B4}" type="pres">
      <dgm:prSet presAssocID="{351A92E4-72C7-4FD5-AFA8-56D948AD1FAB}" presName="aSpace2" presStyleCnt="0"/>
      <dgm:spPr/>
      <dgm:t>
        <a:bodyPr/>
        <a:lstStyle/>
        <a:p>
          <a:endParaRPr lang="en-US"/>
        </a:p>
      </dgm:t>
    </dgm:pt>
    <dgm:pt modelId="{4A53ADB1-455E-44C5-91F2-B31374D896A4}" type="pres">
      <dgm:prSet presAssocID="{C7C131B6-A765-453E-ABB8-C2C3DE89CBA0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80EC3811-DED3-41A3-8DCD-43F64DF6C4C1}" type="pres">
      <dgm:prSet presAssocID="{5AE7894F-5A5B-40EC-8692-94C6670F369B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FF948-0DD6-495A-9C63-34DA67285AE0}" type="pres">
      <dgm:prSet presAssocID="{5AE7894F-5A5B-40EC-8692-94C6670F369B}" presName="aSpace2" presStyleCnt="0"/>
      <dgm:spPr/>
      <dgm:t>
        <a:bodyPr/>
        <a:lstStyle/>
        <a:p>
          <a:endParaRPr lang="en-US"/>
        </a:p>
      </dgm:t>
    </dgm:pt>
    <dgm:pt modelId="{2CE3A800-A742-42D8-BF7F-1FA2E32630DB}" type="pres">
      <dgm:prSet presAssocID="{1AF5F080-78CD-437C-8B69-43EC0868FF21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8FFAD-C1A0-40CC-9FAE-8553FFE23D48}" type="pres">
      <dgm:prSet presAssocID="{1AF5F080-78CD-437C-8B69-43EC0868FF21}" presName="aSpace2" presStyleCnt="0"/>
      <dgm:spPr/>
      <dgm:t>
        <a:bodyPr/>
        <a:lstStyle/>
        <a:p>
          <a:endParaRPr lang="en-US"/>
        </a:p>
      </dgm:t>
    </dgm:pt>
    <dgm:pt modelId="{7F8F057C-206F-41AE-9EE4-45AAFAE27160}" type="pres">
      <dgm:prSet presAssocID="{F9D478A5-0036-4B2E-B1EE-D9B5385EF50A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26642-FBC6-471F-8F66-9A3C747E3A67}" type="pres">
      <dgm:prSet presAssocID="{F9D478A5-0036-4B2E-B1EE-D9B5385EF50A}" presName="aSpace2" presStyleCnt="0"/>
      <dgm:spPr/>
    </dgm:pt>
    <dgm:pt modelId="{A6A50528-9845-4491-AF08-05600C726406}" type="pres">
      <dgm:prSet presAssocID="{C525BB86-6A1A-4725-92F1-9996796B6F22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C4B09E3A-A79D-4C93-9D4C-5C3EFFBED065}" srcId="{7CE0D80C-FF37-4153-A489-0E73EA5404ED}" destId="{1FF72974-9746-4E23-BC14-75627CF06113}" srcOrd="0" destOrd="0" parTransId="{2C8EE0AF-0ED6-4021-9A1C-9C1BAD6C56D2}" sibTransId="{E347953E-861C-45D8-A5D7-8201894613E0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4D8238CE-8265-43B1-8D99-B31E2EF8B09F}" srcId="{B47D9ADD-2463-4E4A-98DC-DD42781715F5}" destId="{C525BB86-6A1A-4725-92F1-9996796B6F22}" srcOrd="3" destOrd="0" parTransId="{B93F5836-EEE0-44B3-9C4E-CE9110F81689}" sibTransId="{94E52BF1-8ACD-4C9A-8C9C-FAF3B20C5448}"/>
    <dgm:cxn modelId="{4CE38BF3-E617-41D4-A3D7-E770E4DF0F6A}" type="presOf" srcId="{C525BB86-6A1A-4725-92F1-9996796B6F22}" destId="{A6A50528-9845-4491-AF08-05600C726406}" srcOrd="0" destOrd="0" presId="urn:microsoft.com/office/officeart/2005/8/layout/lProcess2"/>
    <dgm:cxn modelId="{C8F69516-0762-4ED9-A6A8-2B8CCE4AAAC7}" type="presOf" srcId="{1AF5F080-78CD-437C-8B69-43EC0868FF21}" destId="{2CE3A800-A742-42D8-BF7F-1FA2E32630DB}" srcOrd="0" destOrd="0" presId="urn:microsoft.com/office/officeart/2005/8/layout/lProcess2"/>
    <dgm:cxn modelId="{D1567740-1877-4E7A-B9AB-A99967FA6A64}" srcId="{B47D9ADD-2463-4E4A-98DC-DD42781715F5}" destId="{F9D478A5-0036-4B2E-B1EE-D9B5385EF50A}" srcOrd="2" destOrd="0" parTransId="{67BF7AF8-4F0A-4C5A-9DC9-18BAD1AF9474}" sibTransId="{7A9AB453-4301-4FC1-B24C-729F5E4778F7}"/>
    <dgm:cxn modelId="{8D844E60-91F2-4964-9038-117EB560C648}" type="presOf" srcId="{1FF72974-9746-4E23-BC14-75627CF06113}" destId="{C2353B94-C0F4-4553-894C-88FB9BA16005}" srcOrd="0" destOrd="0" presId="urn:microsoft.com/office/officeart/2005/8/layout/lProcess2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6D04AC91-27B9-4020-A288-5AFF88CA8269}" srcId="{B47D9ADD-2463-4E4A-98DC-DD42781715F5}" destId="{5AE7894F-5A5B-40EC-8692-94C6670F369B}" srcOrd="0" destOrd="0" parTransId="{5DAB6EBA-C53F-44F5-8854-9A31A960F741}" sibTransId="{DD214B4C-78B1-467D-8F81-37AC4599C7D0}"/>
    <dgm:cxn modelId="{C581F386-636C-44F3-9905-FB9155E978A8}" srcId="{B47D9ADD-2463-4E4A-98DC-DD42781715F5}" destId="{1AF5F080-78CD-437C-8B69-43EC0868FF21}" srcOrd="1" destOrd="0" parTransId="{B4420130-6114-4D9A-9785-171466006DC1}" sibTransId="{5C490EC7-7EFF-4D77-938B-7F53D5425B2A}"/>
    <dgm:cxn modelId="{53549A82-D0BA-4A2F-85C8-E917C47BE516}" type="presOf" srcId="{351A92E4-72C7-4FD5-AFA8-56D948AD1FAB}" destId="{03427AA5-A9E4-4693-AA56-AB42280B8B46}" srcOrd="0" destOrd="0" presId="urn:microsoft.com/office/officeart/2005/8/layout/lProcess2"/>
    <dgm:cxn modelId="{392B0BB1-1B87-4D5D-904E-55E7A27FE933}" srcId="{7CE0D80C-FF37-4153-A489-0E73EA5404ED}" destId="{351A92E4-72C7-4FD5-AFA8-56D948AD1FAB}" srcOrd="1" destOrd="0" parTransId="{FF5A6A75-AE41-4A28-8839-65E33CAA4543}" sibTransId="{3B9FA07B-F29B-4DFE-A66E-66110994D208}"/>
    <dgm:cxn modelId="{A8FDA889-03AC-4161-9AE8-8F8E31E37AD4}" type="presOf" srcId="{F9D478A5-0036-4B2E-B1EE-D9B5385EF50A}" destId="{7F8F057C-206F-41AE-9EE4-45AAFAE27160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92D36137-6D35-4D1F-AA7C-99EE8E2380A4}" type="presOf" srcId="{5AE7894F-5A5B-40EC-8692-94C6670F369B}" destId="{80EC3811-DED3-41A3-8DCD-43F64DF6C4C1}" srcOrd="0" destOrd="0" presId="urn:microsoft.com/office/officeart/2005/8/layout/lProcess2"/>
    <dgm:cxn modelId="{191EBC9A-481B-4AFA-83F8-31C5FCE3B84C}" srcId="{7CE0D80C-FF37-4153-A489-0E73EA5404ED}" destId="{C7C131B6-A765-453E-ABB8-C2C3DE89CBA0}" srcOrd="2" destOrd="0" parTransId="{ABFBE45A-9EAE-42E6-8680-E89ADB7E62FF}" sibTransId="{3EE5BCB8-F3FA-43C0-B492-9977FB3B40FA}"/>
    <dgm:cxn modelId="{6108B49C-08FF-4A71-B765-3F2DDF499981}" type="presOf" srcId="{C7C131B6-A765-453E-ABB8-C2C3DE89CBA0}" destId="{4A53ADB1-455E-44C5-91F2-B31374D896A4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2DDC7BE5-EE79-41F6-924E-CF9982DE5963}" type="presParOf" srcId="{612693C9-7D25-4DFC-95C7-54D18816136E}" destId="{C2353B94-C0F4-4553-894C-88FB9BA16005}" srcOrd="0" destOrd="0" presId="urn:microsoft.com/office/officeart/2005/8/layout/lProcess2"/>
    <dgm:cxn modelId="{57D5C7E8-291C-48D6-8D89-D6C2453E4291}" type="presParOf" srcId="{612693C9-7D25-4DFC-95C7-54D18816136E}" destId="{2AC7B56B-72CA-4EDE-BD1D-FA47416D7A1B}" srcOrd="1" destOrd="0" presId="urn:microsoft.com/office/officeart/2005/8/layout/lProcess2"/>
    <dgm:cxn modelId="{652C917C-FD3D-4773-BB5C-AD6FBEA638E6}" type="presParOf" srcId="{612693C9-7D25-4DFC-95C7-54D18816136E}" destId="{03427AA5-A9E4-4693-AA56-AB42280B8B46}" srcOrd="2" destOrd="0" presId="urn:microsoft.com/office/officeart/2005/8/layout/lProcess2"/>
    <dgm:cxn modelId="{6E7C1477-68B2-4800-A95F-E2A39D69EEB4}" type="presParOf" srcId="{612693C9-7D25-4DFC-95C7-54D18816136E}" destId="{8B6E4065-87B5-41F4-81AD-56F48E0A67B4}" srcOrd="3" destOrd="0" presId="urn:microsoft.com/office/officeart/2005/8/layout/lProcess2"/>
    <dgm:cxn modelId="{9DA154C7-D3A0-405D-8A0F-EA1A87752C63}" type="presParOf" srcId="{612693C9-7D25-4DFC-95C7-54D18816136E}" destId="{4A53ADB1-455E-44C5-91F2-B31374D896A4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8027CD0C-6507-4733-A76F-02F025367B7E}" type="presParOf" srcId="{7C1C57D9-B9CC-4723-8675-79E381955F34}" destId="{80EC3811-DED3-41A3-8DCD-43F64DF6C4C1}" srcOrd="0" destOrd="0" presId="urn:microsoft.com/office/officeart/2005/8/layout/lProcess2"/>
    <dgm:cxn modelId="{65386B49-F478-462D-81F4-D40E671A8857}" type="presParOf" srcId="{7C1C57D9-B9CC-4723-8675-79E381955F34}" destId="{38EFF948-0DD6-495A-9C63-34DA67285AE0}" srcOrd="1" destOrd="0" presId="urn:microsoft.com/office/officeart/2005/8/layout/lProcess2"/>
    <dgm:cxn modelId="{4409EB1B-21BE-4AEA-BFE0-E7E60FAB0858}" type="presParOf" srcId="{7C1C57D9-B9CC-4723-8675-79E381955F34}" destId="{2CE3A800-A742-42D8-BF7F-1FA2E32630DB}" srcOrd="2" destOrd="0" presId="urn:microsoft.com/office/officeart/2005/8/layout/lProcess2"/>
    <dgm:cxn modelId="{E27C7F4D-6A19-4DC2-AA28-268C99376DA5}" type="presParOf" srcId="{7C1C57D9-B9CC-4723-8675-79E381955F34}" destId="{5C08FFAD-C1A0-40CC-9FAE-8553FFE23D48}" srcOrd="3" destOrd="0" presId="urn:microsoft.com/office/officeart/2005/8/layout/lProcess2"/>
    <dgm:cxn modelId="{3303427E-A6D7-4CD4-9357-6F177FC90B90}" type="presParOf" srcId="{7C1C57D9-B9CC-4723-8675-79E381955F34}" destId="{7F8F057C-206F-41AE-9EE4-45AAFAE27160}" srcOrd="4" destOrd="0" presId="urn:microsoft.com/office/officeart/2005/8/layout/lProcess2"/>
    <dgm:cxn modelId="{048B4FAF-AD0E-4034-8EDC-A18728DFE153}" type="presParOf" srcId="{7C1C57D9-B9CC-4723-8675-79E381955F34}" destId="{87426642-FBC6-471F-8F66-9A3C747E3A67}" srcOrd="5" destOrd="0" presId="urn:microsoft.com/office/officeart/2005/8/layout/lProcess2"/>
    <dgm:cxn modelId="{E01981D9-136D-4BE8-B8AA-AD1E62EB5E8F}" type="presParOf" srcId="{7C1C57D9-B9CC-4723-8675-79E381955F34}" destId="{A6A50528-9845-4491-AF08-05600C726406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BF52A1AE-96B1-4E92-AD2F-63975BED04F9}">
      <dgm:prSet phldrT="[Text]"/>
      <dgm:spPr/>
      <dgm:t>
        <a:bodyPr/>
        <a:lstStyle/>
        <a:p>
          <a:r>
            <a:rPr lang="en-US" dirty="0" smtClean="0"/>
            <a:t>Tasks are forever ongoing, eternal review cycles, lots of meetings</a:t>
          </a:r>
          <a:endParaRPr lang="en-US" dirty="0"/>
        </a:p>
      </dgm:t>
    </dgm:pt>
    <dgm:pt modelId="{0AE24297-2EF1-4B82-9B25-31B24A9E878A}" type="parTrans" cxnId="{319F3753-A817-4816-8511-12BB21EE6AE6}">
      <dgm:prSet/>
      <dgm:spPr/>
      <dgm:t>
        <a:bodyPr/>
        <a:lstStyle/>
        <a:p>
          <a:endParaRPr lang="en-US"/>
        </a:p>
      </dgm:t>
    </dgm:pt>
    <dgm:pt modelId="{55986E91-1C54-4BDF-81DF-0A9D01918623}" type="sibTrans" cxnId="{319F3753-A817-4816-8511-12BB21EE6AE6}">
      <dgm:prSet/>
      <dgm:spPr/>
      <dgm:t>
        <a:bodyPr/>
        <a:lstStyle/>
        <a:p>
          <a:endParaRPr lang="en-US"/>
        </a:p>
      </dgm:t>
    </dgm:pt>
    <dgm:pt modelId="{92CE3EA8-C5B7-44C3-AC96-59353E922926}">
      <dgm:prSet phldrT="[Text]"/>
      <dgm:spPr/>
      <dgm:t>
        <a:bodyPr/>
        <a:lstStyle/>
        <a:p>
          <a:r>
            <a:rPr lang="en-US" dirty="0" smtClean="0"/>
            <a:t>Clearly defined (and billable) deliverables</a:t>
          </a:r>
          <a:endParaRPr lang="en-US" dirty="0"/>
        </a:p>
      </dgm:t>
    </dgm:pt>
    <dgm:pt modelId="{4D9A36A8-9092-469B-A446-3C069142EDE6}" type="parTrans" cxnId="{BB571F0F-53C1-47C6-80D9-4E4ADE5D3876}">
      <dgm:prSet/>
      <dgm:spPr/>
      <dgm:t>
        <a:bodyPr/>
        <a:lstStyle/>
        <a:p>
          <a:endParaRPr lang="en-US"/>
        </a:p>
      </dgm:t>
    </dgm:pt>
    <dgm:pt modelId="{80AF9B69-00DE-4E62-9B60-A9C9FCEFD9A3}" type="sibTrans" cxnId="{BB571F0F-53C1-47C6-80D9-4E4ADE5D3876}">
      <dgm:prSet/>
      <dgm:spPr/>
      <dgm:t>
        <a:bodyPr/>
        <a:lstStyle/>
        <a:p>
          <a:endParaRPr lang="en-US"/>
        </a:p>
      </dgm:t>
    </dgm:pt>
    <dgm:pt modelId="{195139D8-6F85-4A4E-AE78-8E318ACE8B92}">
      <dgm:prSet phldrT="[Text]"/>
      <dgm:spPr/>
      <dgm:t>
        <a:bodyPr/>
        <a:lstStyle/>
        <a:p>
          <a:r>
            <a:rPr lang="en-US" dirty="0" smtClean="0"/>
            <a:t>Definition of done and accountability is clear</a:t>
          </a:r>
          <a:endParaRPr lang="en-US" dirty="0"/>
        </a:p>
      </dgm:t>
    </dgm:pt>
    <dgm:pt modelId="{65262DCE-1FEC-4DBE-8C80-D8F842B71B8A}" type="parTrans" cxnId="{103C573C-242D-4CF9-AB09-7DBE2119311F}">
      <dgm:prSet/>
      <dgm:spPr/>
      <dgm:t>
        <a:bodyPr/>
        <a:lstStyle/>
        <a:p>
          <a:endParaRPr lang="en-US"/>
        </a:p>
      </dgm:t>
    </dgm:pt>
    <dgm:pt modelId="{4E943FCB-8C64-4473-8062-98FD406CBB14}" type="sibTrans" cxnId="{103C573C-242D-4CF9-AB09-7DBE2119311F}">
      <dgm:prSet/>
      <dgm:spPr/>
      <dgm:t>
        <a:bodyPr/>
        <a:lstStyle/>
        <a:p>
          <a:endParaRPr lang="en-US"/>
        </a:p>
      </dgm:t>
    </dgm:pt>
    <dgm:pt modelId="{2DDF8D5E-9169-44BE-9B0F-88783E7C27FB}">
      <dgm:prSet phldrT="[Text]"/>
      <dgm:spPr/>
      <dgm:t>
        <a:bodyPr/>
        <a:lstStyle/>
        <a:p>
          <a:r>
            <a:rPr lang="en-US" dirty="0" smtClean="0"/>
            <a:t>Resources are distracted by competing interests</a:t>
          </a:r>
          <a:endParaRPr lang="en-US" dirty="0"/>
        </a:p>
      </dgm:t>
    </dgm:pt>
    <dgm:pt modelId="{8C084EC6-F62A-48B6-9B14-FB5C524F3943}" type="parTrans" cxnId="{B3C338E7-BDF2-4F34-A255-6DFDC1D7E566}">
      <dgm:prSet/>
      <dgm:spPr/>
      <dgm:t>
        <a:bodyPr/>
        <a:lstStyle/>
        <a:p>
          <a:endParaRPr lang="en-US"/>
        </a:p>
      </dgm:t>
    </dgm:pt>
    <dgm:pt modelId="{1C2FCC63-F521-4816-9F19-EC862C6AFE14}" type="sibTrans" cxnId="{B3C338E7-BDF2-4F34-A255-6DFDC1D7E566}">
      <dgm:prSet/>
      <dgm:spPr/>
      <dgm:t>
        <a:bodyPr/>
        <a:lstStyle/>
        <a:p>
          <a:endParaRPr lang="en-US"/>
        </a:p>
      </dgm:t>
    </dgm:pt>
    <dgm:pt modelId="{909596D9-926B-40C9-990D-20AFE6F5C7FE}">
      <dgm:prSet phldrT="[Text]"/>
      <dgm:spPr/>
      <dgm:t>
        <a:bodyPr/>
        <a:lstStyle/>
        <a:p>
          <a:r>
            <a:rPr lang="en-US" dirty="0" smtClean="0"/>
            <a:t>Unclear of what brings money</a:t>
          </a:r>
          <a:endParaRPr lang="en-US" dirty="0"/>
        </a:p>
      </dgm:t>
    </dgm:pt>
    <dgm:pt modelId="{94BD6A9A-A8A3-43A1-A1AF-5D8CB987CC48}" type="parTrans" cxnId="{E4E5B20D-12DB-4502-B3D6-E3F1973FD6E0}">
      <dgm:prSet/>
      <dgm:spPr/>
      <dgm:t>
        <a:bodyPr/>
        <a:lstStyle/>
        <a:p>
          <a:endParaRPr lang="en-US"/>
        </a:p>
      </dgm:t>
    </dgm:pt>
    <dgm:pt modelId="{32C1D6E4-19C4-4C6A-ABAD-BFBA040F948C}" type="sibTrans" cxnId="{E4E5B20D-12DB-4502-B3D6-E3F1973FD6E0}">
      <dgm:prSet/>
      <dgm:spPr/>
      <dgm:t>
        <a:bodyPr/>
        <a:lstStyle/>
        <a:p>
          <a:endParaRPr lang="en-US"/>
        </a:p>
      </dgm:t>
    </dgm:pt>
    <dgm:pt modelId="{4382A200-2AC6-47DD-9EE9-4D06206134B9}">
      <dgm:prSet phldrT="[Text]"/>
      <dgm:spPr/>
      <dgm:t>
        <a:bodyPr/>
        <a:lstStyle/>
        <a:p>
          <a:r>
            <a:rPr lang="en-US" dirty="0" smtClean="0"/>
            <a:t>To-the-point interaction</a:t>
          </a:r>
          <a:endParaRPr lang="en-US" dirty="0"/>
        </a:p>
      </dgm:t>
    </dgm:pt>
    <dgm:pt modelId="{2B522E56-A2D4-42DC-B4BC-82D92E703C69}" type="parTrans" cxnId="{7CDD0BA8-668E-4F46-B564-EA8D07B35FC1}">
      <dgm:prSet/>
      <dgm:spPr/>
      <dgm:t>
        <a:bodyPr/>
        <a:lstStyle/>
        <a:p>
          <a:endParaRPr lang="en-US"/>
        </a:p>
      </dgm:t>
    </dgm:pt>
    <dgm:pt modelId="{00AD3CB0-2D67-4EC8-8811-7481ECE150CA}" type="sibTrans" cxnId="{7CDD0BA8-668E-4F46-B564-EA8D07B35FC1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47634AA1-7C9C-4DFB-B407-726FDE2846F0}" type="pres">
      <dgm:prSet presAssocID="{BF52A1AE-96B1-4E92-AD2F-63975BED04F9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D6AD9-5095-442E-BF9A-1FC4B6F0C74B}" type="pres">
      <dgm:prSet presAssocID="{BF52A1AE-96B1-4E92-AD2F-63975BED04F9}" presName="aSpace2" presStyleCnt="0"/>
      <dgm:spPr/>
    </dgm:pt>
    <dgm:pt modelId="{7518172C-9F0D-4D4E-83B9-6FEF66CBCE8E}" type="pres">
      <dgm:prSet presAssocID="{2DDF8D5E-9169-44BE-9B0F-88783E7C27FB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F1EC86-BCB9-4D30-8134-B3A8C4340F78}" type="pres">
      <dgm:prSet presAssocID="{2DDF8D5E-9169-44BE-9B0F-88783E7C27FB}" presName="aSpace2" presStyleCnt="0"/>
      <dgm:spPr/>
    </dgm:pt>
    <dgm:pt modelId="{67F44D73-FBC3-491A-B08A-4DB83482F369}" type="pres">
      <dgm:prSet presAssocID="{909596D9-926B-40C9-990D-20AFE6F5C7FE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863023A7-95EC-402E-A9D4-1AAD09553CF2}" type="pres">
      <dgm:prSet presAssocID="{92CE3EA8-C5B7-44C3-AC96-59353E92292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2F45E-B5AA-41B0-A8F2-61BD0640AE23}" type="pres">
      <dgm:prSet presAssocID="{92CE3EA8-C5B7-44C3-AC96-59353E922926}" presName="aSpace2" presStyleCnt="0"/>
      <dgm:spPr/>
    </dgm:pt>
    <dgm:pt modelId="{5ADEB90F-6711-40E8-B7BF-1250954452E0}" type="pres">
      <dgm:prSet presAssocID="{195139D8-6F85-4A4E-AE78-8E318ACE8B92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8AA76-74FB-4D4F-8A67-35608A6F73B6}" type="pres">
      <dgm:prSet presAssocID="{195139D8-6F85-4A4E-AE78-8E318ACE8B92}" presName="aSpace2" presStyleCnt="0"/>
      <dgm:spPr/>
    </dgm:pt>
    <dgm:pt modelId="{A4F5FF84-30DA-4A65-AEFB-6939BC73E258}" type="pres">
      <dgm:prSet presAssocID="{4382A200-2AC6-47DD-9EE9-4D06206134B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F3753-A817-4816-8511-12BB21EE6AE6}" srcId="{7CE0D80C-FF37-4153-A489-0E73EA5404ED}" destId="{BF52A1AE-96B1-4E92-AD2F-63975BED04F9}" srcOrd="0" destOrd="0" parTransId="{0AE24297-2EF1-4B82-9B25-31B24A9E878A}" sibTransId="{55986E91-1C54-4BDF-81DF-0A9D01918623}"/>
    <dgm:cxn modelId="{23BC7B4D-F409-4FE2-8043-2119FBEF358F}" type="presOf" srcId="{195139D8-6F85-4A4E-AE78-8E318ACE8B92}" destId="{5ADEB90F-6711-40E8-B7BF-1250954452E0}" srcOrd="0" destOrd="0" presId="urn:microsoft.com/office/officeart/2005/8/layout/lProcess2"/>
    <dgm:cxn modelId="{BB571F0F-53C1-47C6-80D9-4E4ADE5D3876}" srcId="{153ADEC9-800C-4524-AF3E-77F59DE9E0C2}" destId="{92CE3EA8-C5B7-44C3-AC96-59353E922926}" srcOrd="0" destOrd="0" parTransId="{4D9A36A8-9092-469B-A446-3C069142EDE6}" sibTransId="{80AF9B69-00DE-4E62-9B60-A9C9FCEFD9A3}"/>
    <dgm:cxn modelId="{4AB95C34-05ED-4621-91B2-51DCC66CF805}" type="presOf" srcId="{909596D9-926B-40C9-990D-20AFE6F5C7FE}" destId="{67F44D73-FBC3-491A-B08A-4DB83482F369}" srcOrd="0" destOrd="0" presId="urn:microsoft.com/office/officeart/2005/8/layout/lProcess2"/>
    <dgm:cxn modelId="{BF64AA19-884F-46C3-A92C-FD4992C42436}" type="presOf" srcId="{BF52A1AE-96B1-4E92-AD2F-63975BED04F9}" destId="{47634AA1-7C9C-4DFB-B407-726FDE2846F0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B3C338E7-BDF2-4F34-A255-6DFDC1D7E566}" srcId="{7CE0D80C-FF37-4153-A489-0E73EA5404ED}" destId="{2DDF8D5E-9169-44BE-9B0F-88783E7C27FB}" srcOrd="1" destOrd="0" parTransId="{8C084EC6-F62A-48B6-9B14-FB5C524F3943}" sibTransId="{1C2FCC63-F521-4816-9F19-EC862C6AFE14}"/>
    <dgm:cxn modelId="{B0F41821-C953-4516-9AA3-ABA6AC42E2D1}" type="presOf" srcId="{4382A200-2AC6-47DD-9EE9-4D06206134B9}" destId="{A4F5FF84-30DA-4A65-AEFB-6939BC73E258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654F2A2E-DC31-447C-8FDA-293200A9D314}" type="presOf" srcId="{92CE3EA8-C5B7-44C3-AC96-59353E922926}" destId="{863023A7-95EC-402E-A9D4-1AAD09553CF2}" srcOrd="0" destOrd="0" presId="urn:microsoft.com/office/officeart/2005/8/layout/lProcess2"/>
    <dgm:cxn modelId="{27C85B1A-9762-48FF-9A2B-C122CE1E8484}" type="presOf" srcId="{2DDF8D5E-9169-44BE-9B0F-88783E7C27FB}" destId="{7518172C-9F0D-4D4E-83B9-6FEF66CBCE8E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7CDD0BA8-668E-4F46-B564-EA8D07B35FC1}" srcId="{153ADEC9-800C-4524-AF3E-77F59DE9E0C2}" destId="{4382A200-2AC6-47DD-9EE9-4D06206134B9}" srcOrd="2" destOrd="0" parTransId="{2B522E56-A2D4-42DC-B4BC-82D92E703C69}" sibTransId="{00AD3CB0-2D67-4EC8-8811-7481ECE150CA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E4E5B20D-12DB-4502-B3D6-E3F1973FD6E0}" srcId="{7CE0D80C-FF37-4153-A489-0E73EA5404ED}" destId="{909596D9-926B-40C9-990D-20AFE6F5C7FE}" srcOrd="2" destOrd="0" parTransId="{94BD6A9A-A8A3-43A1-A1AF-5D8CB987CC48}" sibTransId="{32C1D6E4-19C4-4C6A-ABAD-BFBA040F948C}"/>
    <dgm:cxn modelId="{103C573C-242D-4CF9-AB09-7DBE2119311F}" srcId="{153ADEC9-800C-4524-AF3E-77F59DE9E0C2}" destId="{195139D8-6F85-4A4E-AE78-8E318ACE8B92}" srcOrd="1" destOrd="0" parTransId="{65262DCE-1FEC-4DBE-8C80-D8F842B71B8A}" sibTransId="{4E943FCB-8C64-4473-8062-98FD406CBB14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F9E3B568-562B-4D2A-8225-214B567965D1}" type="presParOf" srcId="{612693C9-7D25-4DFC-95C7-54D18816136E}" destId="{47634AA1-7C9C-4DFB-B407-726FDE2846F0}" srcOrd="0" destOrd="0" presId="urn:microsoft.com/office/officeart/2005/8/layout/lProcess2"/>
    <dgm:cxn modelId="{0B8736CA-250A-473B-BE17-68BD657119F7}" type="presParOf" srcId="{612693C9-7D25-4DFC-95C7-54D18816136E}" destId="{050D6AD9-5095-442E-BF9A-1FC4B6F0C74B}" srcOrd="1" destOrd="0" presId="urn:microsoft.com/office/officeart/2005/8/layout/lProcess2"/>
    <dgm:cxn modelId="{FAF1B55B-E9FA-4D21-A63C-2DCA97543B72}" type="presParOf" srcId="{612693C9-7D25-4DFC-95C7-54D18816136E}" destId="{7518172C-9F0D-4D4E-83B9-6FEF66CBCE8E}" srcOrd="2" destOrd="0" presId="urn:microsoft.com/office/officeart/2005/8/layout/lProcess2"/>
    <dgm:cxn modelId="{6100A816-816A-47CC-BC41-0A6974DBDA01}" type="presParOf" srcId="{612693C9-7D25-4DFC-95C7-54D18816136E}" destId="{03F1EC86-BCB9-4D30-8134-B3A8C4340F78}" srcOrd="3" destOrd="0" presId="urn:microsoft.com/office/officeart/2005/8/layout/lProcess2"/>
    <dgm:cxn modelId="{6740EE72-016F-4E48-84C2-02954DBBFA34}" type="presParOf" srcId="{612693C9-7D25-4DFC-95C7-54D18816136E}" destId="{67F44D73-FBC3-491A-B08A-4DB83482F369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3ED1165D-28F2-4A9A-8A0C-C2583AAA215F}" type="presParOf" srcId="{8323C678-0D1D-49C2-A1F6-521C21EB8910}" destId="{863023A7-95EC-402E-A9D4-1AAD09553CF2}" srcOrd="0" destOrd="0" presId="urn:microsoft.com/office/officeart/2005/8/layout/lProcess2"/>
    <dgm:cxn modelId="{F907E799-D047-4663-8D1C-F2A31E03960A}" type="presParOf" srcId="{8323C678-0D1D-49C2-A1F6-521C21EB8910}" destId="{0682F45E-B5AA-41B0-A8F2-61BD0640AE23}" srcOrd="1" destOrd="0" presId="urn:microsoft.com/office/officeart/2005/8/layout/lProcess2"/>
    <dgm:cxn modelId="{73FD1B33-B5D0-4E4C-A545-76AEC47A1F25}" type="presParOf" srcId="{8323C678-0D1D-49C2-A1F6-521C21EB8910}" destId="{5ADEB90F-6711-40E8-B7BF-1250954452E0}" srcOrd="2" destOrd="0" presId="urn:microsoft.com/office/officeart/2005/8/layout/lProcess2"/>
    <dgm:cxn modelId="{6D52D188-DE0B-4F8E-82B2-5C0162B8D087}" type="presParOf" srcId="{8323C678-0D1D-49C2-A1F6-521C21EB8910}" destId="{F488AA76-74FB-4D4F-8A67-35608A6F73B6}" srcOrd="3" destOrd="0" presId="urn:microsoft.com/office/officeart/2005/8/layout/lProcess2"/>
    <dgm:cxn modelId="{2232F9AA-505D-4F1C-ABEC-BCAFA23A333C}" type="presParOf" srcId="{8323C678-0D1D-49C2-A1F6-521C21EB8910}" destId="{A4F5FF84-30DA-4A65-AEFB-6939BC73E25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16FBC89D-E50F-40D2-892A-1DAEB0807486}">
      <dgm:prSet phldrT="[Text]"/>
      <dgm:spPr/>
      <dgm:t>
        <a:bodyPr/>
        <a:lstStyle/>
        <a:p>
          <a:r>
            <a:rPr lang="en-US" dirty="0" smtClean="0"/>
            <a:t>Resources unfocused and multitasking</a:t>
          </a:r>
          <a:endParaRPr lang="en-US" dirty="0"/>
        </a:p>
      </dgm:t>
    </dgm:pt>
    <dgm:pt modelId="{FFFEBB78-25BE-45FD-A72B-4ABC1B97DCA2}" type="parTrans" cxnId="{D5B3BD6C-0A87-48A5-AB52-61060ED25BE0}">
      <dgm:prSet/>
      <dgm:spPr/>
      <dgm:t>
        <a:bodyPr/>
        <a:lstStyle/>
        <a:p>
          <a:endParaRPr lang="en-US"/>
        </a:p>
      </dgm:t>
    </dgm:pt>
    <dgm:pt modelId="{5437C28F-A9B8-40F7-B521-365A322F9490}" type="sibTrans" cxnId="{D5B3BD6C-0A87-48A5-AB52-61060ED25BE0}">
      <dgm:prSet/>
      <dgm:spPr/>
      <dgm:t>
        <a:bodyPr/>
        <a:lstStyle/>
        <a:p>
          <a:endParaRPr lang="en-US"/>
        </a:p>
      </dgm:t>
    </dgm:pt>
    <dgm:pt modelId="{E198B941-D536-4385-90F7-BB4313E2AA51}">
      <dgm:prSet phldrT="[Text]"/>
      <dgm:spPr/>
      <dgm:t>
        <a:bodyPr/>
        <a:lstStyle/>
        <a:p>
          <a:r>
            <a:rPr lang="en-US" dirty="0" smtClean="0"/>
            <a:t>Guideline: tasks have clear deliverable, due date, accountability</a:t>
          </a:r>
          <a:endParaRPr lang="en-US" dirty="0"/>
        </a:p>
      </dgm:t>
    </dgm:pt>
    <dgm:pt modelId="{5B0EC1E6-94EB-481E-BE54-CCBA98EC5A25}" type="parTrans" cxnId="{FC8D574E-F034-45AA-8BDF-1F2D1473EA79}">
      <dgm:prSet/>
      <dgm:spPr/>
      <dgm:t>
        <a:bodyPr/>
        <a:lstStyle/>
        <a:p>
          <a:endParaRPr lang="en-US"/>
        </a:p>
      </dgm:t>
    </dgm:pt>
    <dgm:pt modelId="{2D5C7C6E-E303-4821-A109-6CAA9B96549F}" type="sibTrans" cxnId="{FC8D574E-F034-45AA-8BDF-1F2D1473EA79}">
      <dgm:prSet/>
      <dgm:spPr/>
      <dgm:t>
        <a:bodyPr/>
        <a:lstStyle/>
        <a:p>
          <a:endParaRPr lang="en-US"/>
        </a:p>
      </dgm:t>
    </dgm:pt>
    <dgm:pt modelId="{6D542B20-9D8E-478A-9FA8-DEB1812FF383}">
      <dgm:prSet phldrT="[Text]"/>
      <dgm:spPr/>
      <dgm:t>
        <a:bodyPr/>
        <a:lstStyle/>
        <a:p>
          <a:r>
            <a:rPr lang="en-US" dirty="0" smtClean="0"/>
            <a:t>Tasks are escalated to be closed</a:t>
          </a:r>
          <a:endParaRPr lang="en-US" dirty="0"/>
        </a:p>
      </dgm:t>
    </dgm:pt>
    <dgm:pt modelId="{7CFDB4B8-0604-4759-90C8-8ABE329C66E9}" type="parTrans" cxnId="{5A350127-1E16-4F72-88B9-9EAAD15FDA8D}">
      <dgm:prSet/>
      <dgm:spPr/>
      <dgm:t>
        <a:bodyPr/>
        <a:lstStyle/>
        <a:p>
          <a:endParaRPr lang="en-US"/>
        </a:p>
      </dgm:t>
    </dgm:pt>
    <dgm:pt modelId="{C7EC7912-5E75-4AFD-8089-C706D9B7D313}" type="sibTrans" cxnId="{5A350127-1E16-4F72-88B9-9EAAD15FDA8D}">
      <dgm:prSet/>
      <dgm:spPr/>
      <dgm:t>
        <a:bodyPr/>
        <a:lstStyle/>
        <a:p>
          <a:endParaRPr lang="en-US"/>
        </a:p>
      </dgm:t>
    </dgm:pt>
    <dgm:pt modelId="{74D68A44-5099-4FEF-B79F-4E2ECA399593}">
      <dgm:prSet phldrT="[Text]"/>
      <dgm:spPr/>
      <dgm:t>
        <a:bodyPr/>
        <a:lstStyle/>
        <a:p>
          <a:r>
            <a:rPr lang="en-US" dirty="0" smtClean="0"/>
            <a:t>Project plan efficacy diluted</a:t>
          </a:r>
          <a:endParaRPr lang="en-US" dirty="0"/>
        </a:p>
      </dgm:t>
    </dgm:pt>
    <dgm:pt modelId="{AAD44F93-D133-4468-814D-8FDE004FDA1B}" type="parTrans" cxnId="{B15E1A97-9E14-408A-9B90-474075AFB944}">
      <dgm:prSet/>
      <dgm:spPr/>
      <dgm:t>
        <a:bodyPr/>
        <a:lstStyle/>
        <a:p>
          <a:endParaRPr lang="en-US"/>
        </a:p>
      </dgm:t>
    </dgm:pt>
    <dgm:pt modelId="{4979D377-67AD-48AA-99AA-120E2B560295}" type="sibTrans" cxnId="{B15E1A97-9E14-408A-9B90-474075AFB944}">
      <dgm:prSet/>
      <dgm:spPr/>
      <dgm:t>
        <a:bodyPr/>
        <a:lstStyle/>
        <a:p>
          <a:endParaRPr lang="en-US"/>
        </a:p>
      </dgm:t>
    </dgm:pt>
    <dgm:pt modelId="{695A1D47-EC98-4BE5-9642-5266E4F08C20}">
      <dgm:prSet phldrT="[Text]"/>
      <dgm:spPr/>
      <dgm:t>
        <a:bodyPr/>
        <a:lstStyle/>
        <a:p>
          <a:r>
            <a:rPr lang="en-US" dirty="0" smtClean="0"/>
            <a:t>Project plans adapted to include deliverables</a:t>
          </a:r>
          <a:endParaRPr lang="en-US" dirty="0"/>
        </a:p>
      </dgm:t>
    </dgm:pt>
    <dgm:pt modelId="{D9C2645E-FBD1-42E0-8FFF-1C85208108E0}" type="parTrans" cxnId="{4B15C25A-7476-4810-8164-397881B646F2}">
      <dgm:prSet/>
      <dgm:spPr/>
      <dgm:t>
        <a:bodyPr/>
        <a:lstStyle/>
        <a:p>
          <a:endParaRPr lang="en-US"/>
        </a:p>
      </dgm:t>
    </dgm:pt>
    <dgm:pt modelId="{F4996146-9DBB-4F95-A0CF-EB83CB88F966}" type="sibTrans" cxnId="{4B15C25A-7476-4810-8164-397881B646F2}">
      <dgm:prSet/>
      <dgm:spPr/>
      <dgm:t>
        <a:bodyPr/>
        <a:lstStyle/>
        <a:p>
          <a:endParaRPr lang="en-US"/>
        </a:p>
      </dgm:t>
    </dgm:pt>
    <dgm:pt modelId="{35DB3641-AB34-47EF-B5E5-4AA13235CF6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dgm:style>
      </dgm:prSet>
      <dgm:spPr>
        <a:noFill/>
        <a:ln w="9525" cap="flat" cmpd="sng" algn="ctr">
          <a:solidFill>
            <a:schemeClr val="accent5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 smtClean="0"/>
            <a:t>=&gt; In collaboration with Project Management Improvements</a:t>
          </a:r>
          <a:endParaRPr lang="en-US" dirty="0"/>
        </a:p>
      </dgm:t>
    </dgm:pt>
    <dgm:pt modelId="{F71AFE2F-E715-421F-94CB-6DF535736D38}" type="parTrans" cxnId="{23A1DF41-2B28-4CB6-8646-7E4554B6B145}">
      <dgm:prSet/>
      <dgm:spPr/>
      <dgm:t>
        <a:bodyPr/>
        <a:lstStyle/>
        <a:p>
          <a:endParaRPr lang="en-US"/>
        </a:p>
      </dgm:t>
    </dgm:pt>
    <dgm:pt modelId="{CF588A4A-76BC-4B2E-B34D-79A86729A9CF}" type="sibTrans" cxnId="{23A1DF41-2B28-4CB6-8646-7E4554B6B145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2FE07E51-A2C3-4FDA-BB09-D21C7EA14E91}" type="pres">
      <dgm:prSet presAssocID="{16FBC89D-E50F-40D2-892A-1DAEB0807486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BE7BA-9CBB-4F3D-9BBC-850BA17560FA}" type="pres">
      <dgm:prSet presAssocID="{16FBC89D-E50F-40D2-892A-1DAEB0807486}" presName="aSpace2" presStyleCnt="0"/>
      <dgm:spPr/>
    </dgm:pt>
    <dgm:pt modelId="{6FBFF0B2-D14B-4B6C-BE83-8323E4BB9FA2}" type="pres">
      <dgm:prSet presAssocID="{6D542B20-9D8E-478A-9FA8-DEB1812FF383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15C15B-D761-44B1-9786-321ABF53079C}" type="pres">
      <dgm:prSet presAssocID="{6D542B20-9D8E-478A-9FA8-DEB1812FF383}" presName="aSpace2" presStyleCnt="0"/>
      <dgm:spPr/>
    </dgm:pt>
    <dgm:pt modelId="{E9B4F388-3547-4106-A5A1-48824677D30D}" type="pres">
      <dgm:prSet presAssocID="{74D68A44-5099-4FEF-B79F-4E2ECA399593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B827A541-72AD-47E3-B4CB-60A9D32014A5}" type="pres">
      <dgm:prSet presAssocID="{E198B941-D536-4385-90F7-BB4313E2AA51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4AD77-DC97-4420-90D1-B072438572AE}" type="pres">
      <dgm:prSet presAssocID="{E198B941-D536-4385-90F7-BB4313E2AA51}" presName="aSpace2" presStyleCnt="0"/>
      <dgm:spPr/>
    </dgm:pt>
    <dgm:pt modelId="{AA766F54-5F95-49CF-B2D2-E987A771CF13}" type="pres">
      <dgm:prSet presAssocID="{695A1D47-EC98-4BE5-9642-5266E4F08C20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516FD-1D31-463F-A2A3-D1DF3E761631}" type="pres">
      <dgm:prSet presAssocID="{695A1D47-EC98-4BE5-9642-5266E4F08C20}" presName="aSpace2" presStyleCnt="0"/>
      <dgm:spPr/>
    </dgm:pt>
    <dgm:pt modelId="{5E7FBBBB-89E0-4299-87C1-01C3DD0A76C2}" type="pres">
      <dgm:prSet presAssocID="{35DB3641-AB34-47EF-B5E5-4AA13235CF6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26D631ED-B273-4F56-8339-8292D3DC5D0B}" type="presOf" srcId="{16FBC89D-E50F-40D2-892A-1DAEB0807486}" destId="{2FE07E51-A2C3-4FDA-BB09-D21C7EA14E91}" srcOrd="0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69817A51-8896-4F8E-901E-D253270E5909}" type="presOf" srcId="{E198B941-D536-4385-90F7-BB4313E2AA51}" destId="{B827A541-72AD-47E3-B4CB-60A9D32014A5}" srcOrd="0" destOrd="0" presId="urn:microsoft.com/office/officeart/2005/8/layout/lProcess2"/>
    <dgm:cxn modelId="{23A1DF41-2B28-4CB6-8646-7E4554B6B145}" srcId="{B47D9ADD-2463-4E4A-98DC-DD42781715F5}" destId="{35DB3641-AB34-47EF-B5E5-4AA13235CF6D}" srcOrd="2" destOrd="0" parTransId="{F71AFE2F-E715-421F-94CB-6DF535736D38}" sibTransId="{CF588A4A-76BC-4B2E-B34D-79A86729A9CF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B15E1A97-9E14-408A-9B90-474075AFB944}" srcId="{7CE0D80C-FF37-4153-A489-0E73EA5404ED}" destId="{74D68A44-5099-4FEF-B79F-4E2ECA399593}" srcOrd="2" destOrd="0" parTransId="{AAD44F93-D133-4468-814D-8FDE004FDA1B}" sibTransId="{4979D377-67AD-48AA-99AA-120E2B560295}"/>
    <dgm:cxn modelId="{C96B6BD1-3533-4D32-A100-8BABA2415E2A}" type="presOf" srcId="{74D68A44-5099-4FEF-B79F-4E2ECA399593}" destId="{E9B4F388-3547-4106-A5A1-48824677D30D}" srcOrd="0" destOrd="0" presId="urn:microsoft.com/office/officeart/2005/8/layout/lProcess2"/>
    <dgm:cxn modelId="{C2FF90DA-5411-4CDD-B4A1-E015F3E0E7F3}" type="presOf" srcId="{695A1D47-EC98-4BE5-9642-5266E4F08C20}" destId="{AA766F54-5F95-49CF-B2D2-E987A771CF13}" srcOrd="0" destOrd="0" presId="urn:microsoft.com/office/officeart/2005/8/layout/lProcess2"/>
    <dgm:cxn modelId="{D5B3BD6C-0A87-48A5-AB52-61060ED25BE0}" srcId="{7CE0D80C-FF37-4153-A489-0E73EA5404ED}" destId="{16FBC89D-E50F-40D2-892A-1DAEB0807486}" srcOrd="0" destOrd="0" parTransId="{FFFEBB78-25BE-45FD-A72B-4ABC1B97DCA2}" sibTransId="{5437C28F-A9B8-40F7-B521-365A322F9490}"/>
    <dgm:cxn modelId="{FC8D574E-F034-45AA-8BDF-1F2D1473EA79}" srcId="{B47D9ADD-2463-4E4A-98DC-DD42781715F5}" destId="{E198B941-D536-4385-90F7-BB4313E2AA51}" srcOrd="0" destOrd="0" parTransId="{5B0EC1E6-94EB-481E-BE54-CCBA98EC5A25}" sibTransId="{2D5C7C6E-E303-4821-A109-6CAA9B96549F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92D69FDE-D5CD-408A-A8AD-1D432A8FC07D}" type="presOf" srcId="{35DB3641-AB34-47EF-B5E5-4AA13235CF6D}" destId="{5E7FBBBB-89E0-4299-87C1-01C3DD0A76C2}" srcOrd="0" destOrd="0" presId="urn:microsoft.com/office/officeart/2005/8/layout/lProcess2"/>
    <dgm:cxn modelId="{E9ECFD9D-C603-4741-A8BC-DA6A74F6B3AF}" type="presOf" srcId="{6D542B20-9D8E-478A-9FA8-DEB1812FF383}" destId="{6FBFF0B2-D14B-4B6C-BE83-8323E4BB9FA2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A350127-1E16-4F72-88B9-9EAAD15FDA8D}" srcId="{7CE0D80C-FF37-4153-A489-0E73EA5404ED}" destId="{6D542B20-9D8E-478A-9FA8-DEB1812FF383}" srcOrd="1" destOrd="0" parTransId="{7CFDB4B8-0604-4759-90C8-8ABE329C66E9}" sibTransId="{C7EC7912-5E75-4AFD-8089-C706D9B7D313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4B15C25A-7476-4810-8164-397881B646F2}" srcId="{B47D9ADD-2463-4E4A-98DC-DD42781715F5}" destId="{695A1D47-EC98-4BE5-9642-5266E4F08C20}" srcOrd="1" destOrd="0" parTransId="{D9C2645E-FBD1-42E0-8FFF-1C85208108E0}" sibTransId="{F4996146-9DBB-4F95-A0CF-EB83CB88F966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4AA7C5A1-F232-4BE8-B628-FFFE88FA494B}" type="presParOf" srcId="{612693C9-7D25-4DFC-95C7-54D18816136E}" destId="{2FE07E51-A2C3-4FDA-BB09-D21C7EA14E91}" srcOrd="0" destOrd="0" presId="urn:microsoft.com/office/officeart/2005/8/layout/lProcess2"/>
    <dgm:cxn modelId="{C7B28E7F-621F-4B86-A5DF-8B0823DDBAFC}" type="presParOf" srcId="{612693C9-7D25-4DFC-95C7-54D18816136E}" destId="{622BE7BA-9CBB-4F3D-9BBC-850BA17560FA}" srcOrd="1" destOrd="0" presId="urn:microsoft.com/office/officeart/2005/8/layout/lProcess2"/>
    <dgm:cxn modelId="{8E171F77-4AFA-441A-936D-0E9B27D01407}" type="presParOf" srcId="{612693C9-7D25-4DFC-95C7-54D18816136E}" destId="{6FBFF0B2-D14B-4B6C-BE83-8323E4BB9FA2}" srcOrd="2" destOrd="0" presId="urn:microsoft.com/office/officeart/2005/8/layout/lProcess2"/>
    <dgm:cxn modelId="{A87F05E4-5325-4EAB-9DB8-1BE52085C77B}" type="presParOf" srcId="{612693C9-7D25-4DFC-95C7-54D18816136E}" destId="{2415C15B-D761-44B1-9786-321ABF53079C}" srcOrd="3" destOrd="0" presId="urn:microsoft.com/office/officeart/2005/8/layout/lProcess2"/>
    <dgm:cxn modelId="{1707748D-960D-4368-92E8-ACF2F7978ED4}" type="presParOf" srcId="{612693C9-7D25-4DFC-95C7-54D18816136E}" destId="{E9B4F388-3547-4106-A5A1-48824677D30D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7D9134CE-5BA2-4A6E-A7DD-35EBEA98C26F}" type="presParOf" srcId="{7C1C57D9-B9CC-4723-8675-79E381955F34}" destId="{B827A541-72AD-47E3-B4CB-60A9D32014A5}" srcOrd="0" destOrd="0" presId="urn:microsoft.com/office/officeart/2005/8/layout/lProcess2"/>
    <dgm:cxn modelId="{841C429A-8F5C-4B6D-8182-1FAAB618B6B9}" type="presParOf" srcId="{7C1C57D9-B9CC-4723-8675-79E381955F34}" destId="{0994AD77-DC97-4420-90D1-B072438572AE}" srcOrd="1" destOrd="0" presId="urn:microsoft.com/office/officeart/2005/8/layout/lProcess2"/>
    <dgm:cxn modelId="{635456FB-E0C3-4A68-A374-69E2FB305A24}" type="presParOf" srcId="{7C1C57D9-B9CC-4723-8675-79E381955F34}" destId="{AA766F54-5F95-49CF-B2D2-E987A771CF13}" srcOrd="2" destOrd="0" presId="urn:microsoft.com/office/officeart/2005/8/layout/lProcess2"/>
    <dgm:cxn modelId="{C663EB6E-D7E6-4C18-813D-A8A85EB4FD0A}" type="presParOf" srcId="{7C1C57D9-B9CC-4723-8675-79E381955F34}" destId="{574516FD-1D31-463F-A2A3-D1DF3E761631}" srcOrd="3" destOrd="0" presId="urn:microsoft.com/office/officeart/2005/8/layout/lProcess2"/>
    <dgm:cxn modelId="{B2A6E62F-FF6A-416C-961D-6DF55B957FDE}" type="presParOf" srcId="{7C1C57D9-B9CC-4723-8675-79E381955F34}" destId="{5E7FBBBB-89E0-4299-87C1-01C3DD0A76C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BBA9F-16C1-4597-B04F-24F0EFF489FF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451C34-B93F-4233-A65E-2CE504F5F9BD}">
      <dgm:prSet/>
      <dgm:spPr/>
      <dgm:t>
        <a:bodyPr/>
        <a:lstStyle/>
        <a:p>
          <a:pPr rtl="0"/>
          <a:r>
            <a:rPr lang="de-CH" b="1" i="0" dirty="0" smtClean="0"/>
            <a:t>Behavioural</a:t>
          </a:r>
          <a:endParaRPr lang="de-CH" dirty="0"/>
        </a:p>
      </dgm:t>
    </dgm:pt>
    <dgm:pt modelId="{98A49B7B-9CD9-4B97-A8D0-85BE00992B3A}" type="parTrans" cxnId="{5C4E0A97-45D8-495A-8F1E-E82C200BA98C}">
      <dgm:prSet/>
      <dgm:spPr/>
      <dgm:t>
        <a:bodyPr/>
        <a:lstStyle/>
        <a:p>
          <a:endParaRPr lang="en-US"/>
        </a:p>
      </dgm:t>
    </dgm:pt>
    <dgm:pt modelId="{6C6E6321-EB9B-4349-B1EA-276526CD0270}" type="sibTrans" cxnId="{5C4E0A97-45D8-495A-8F1E-E82C200BA98C}">
      <dgm:prSet/>
      <dgm:spPr/>
      <dgm:t>
        <a:bodyPr/>
        <a:lstStyle/>
        <a:p>
          <a:endParaRPr lang="en-US"/>
        </a:p>
      </dgm:t>
    </dgm:pt>
    <dgm:pt modelId="{F0CE80A3-9A98-4019-9AF2-63E7F1E66C0C}">
      <dgm:prSet/>
      <dgm:spPr/>
      <dgm:t>
        <a:bodyPr/>
        <a:lstStyle/>
        <a:p>
          <a:pPr rtl="0"/>
          <a:r>
            <a:rPr lang="de-CH" b="1" dirty="0" smtClean="0"/>
            <a:t>Structural</a:t>
          </a:r>
          <a:endParaRPr lang="de-CH" b="1" dirty="0"/>
        </a:p>
      </dgm:t>
    </dgm:pt>
    <dgm:pt modelId="{7C00D648-D5A6-4924-9064-792DB8C9F008}" type="parTrans" cxnId="{AC943010-5E03-4FFA-B104-A6BA9EB6BC00}">
      <dgm:prSet/>
      <dgm:spPr/>
      <dgm:t>
        <a:bodyPr/>
        <a:lstStyle/>
        <a:p>
          <a:endParaRPr lang="en-US"/>
        </a:p>
      </dgm:t>
    </dgm:pt>
    <dgm:pt modelId="{545D2DDA-2C08-41AE-B937-7A9375DF34EA}" type="sibTrans" cxnId="{AC943010-5E03-4FFA-B104-A6BA9EB6BC00}">
      <dgm:prSet/>
      <dgm:spPr/>
      <dgm:t>
        <a:bodyPr/>
        <a:lstStyle/>
        <a:p>
          <a:endParaRPr lang="en-US"/>
        </a:p>
      </dgm:t>
    </dgm:pt>
    <dgm:pt modelId="{13872508-8B0C-43DD-9AA8-C9D1EEECF620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de-CH" dirty="0" smtClean="0"/>
            <a:t>Infrastructural</a:t>
          </a:r>
          <a:endParaRPr lang="de-CH" dirty="0"/>
        </a:p>
      </dgm:t>
    </dgm:pt>
    <dgm:pt modelId="{AE63C5B1-2758-43AE-A21F-C1D5CEB454D8}" type="parTrans" cxnId="{B98B2BF1-7C97-4141-97F0-6F4951356201}">
      <dgm:prSet/>
      <dgm:spPr/>
      <dgm:t>
        <a:bodyPr/>
        <a:lstStyle/>
        <a:p>
          <a:endParaRPr lang="en-US"/>
        </a:p>
      </dgm:t>
    </dgm:pt>
    <dgm:pt modelId="{DD630000-5FEA-4103-8D0F-3FFC0CDED7C6}" type="sibTrans" cxnId="{B98B2BF1-7C97-4141-97F0-6F4951356201}">
      <dgm:prSet/>
      <dgm:spPr/>
      <dgm:t>
        <a:bodyPr/>
        <a:lstStyle/>
        <a:p>
          <a:endParaRPr lang="en-US"/>
        </a:p>
      </dgm:t>
    </dgm:pt>
    <dgm:pt modelId="{332C3B89-1EEA-4D41-B92B-90168B795590}">
      <dgm:prSet/>
      <dgm:spPr/>
      <dgm:t>
        <a:bodyPr/>
        <a:lstStyle/>
        <a:p>
          <a:pPr rtl="0"/>
          <a:r>
            <a:rPr lang="de-CH" b="1" dirty="0" smtClean="0"/>
            <a:t>Procedural</a:t>
          </a:r>
          <a:endParaRPr lang="de-CH" b="1" dirty="0"/>
        </a:p>
      </dgm:t>
    </dgm:pt>
    <dgm:pt modelId="{4769621A-6A6A-4FB7-B518-1F0256D2649B}" type="parTrans" cxnId="{E1BDF5DD-0B9E-4DE5-9541-295CE795A381}">
      <dgm:prSet/>
      <dgm:spPr/>
      <dgm:t>
        <a:bodyPr/>
        <a:lstStyle/>
        <a:p>
          <a:endParaRPr lang="en-US"/>
        </a:p>
      </dgm:t>
    </dgm:pt>
    <dgm:pt modelId="{ECBBFD79-06E0-48B4-8232-C0BE96FD6E35}" type="sibTrans" cxnId="{E1BDF5DD-0B9E-4DE5-9541-295CE795A381}">
      <dgm:prSet/>
      <dgm:spPr/>
      <dgm:t>
        <a:bodyPr/>
        <a:lstStyle/>
        <a:p>
          <a:endParaRPr lang="en-US"/>
        </a:p>
      </dgm:t>
    </dgm:pt>
    <dgm:pt modelId="{DD66EC43-3A68-43DE-A49E-82407B19F242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de-CH" dirty="0" smtClean="0"/>
            <a:t>Strategic</a:t>
          </a:r>
          <a:endParaRPr lang="de-CH" dirty="0"/>
        </a:p>
      </dgm:t>
    </dgm:pt>
    <dgm:pt modelId="{C0700289-DFCF-4398-8FF8-CEDD030025A5}" type="parTrans" cxnId="{D37A37AA-7E11-4CC8-848F-2ACA7FBC5B12}">
      <dgm:prSet/>
      <dgm:spPr/>
      <dgm:t>
        <a:bodyPr/>
        <a:lstStyle/>
        <a:p>
          <a:endParaRPr lang="en-US"/>
        </a:p>
      </dgm:t>
    </dgm:pt>
    <dgm:pt modelId="{EDB17371-A893-4FD9-B52F-4FA59B862196}" type="sibTrans" cxnId="{D37A37AA-7E11-4CC8-848F-2ACA7FBC5B12}">
      <dgm:prSet/>
      <dgm:spPr/>
      <dgm:t>
        <a:bodyPr/>
        <a:lstStyle/>
        <a:p>
          <a:endParaRPr lang="en-US"/>
        </a:p>
      </dgm:t>
    </dgm:pt>
    <dgm:pt modelId="{692B8433-7AB4-45E5-B0A5-48EFC2922EDF}">
      <dgm:prSet/>
      <dgm:spPr/>
      <dgm:t>
        <a:bodyPr/>
        <a:lstStyle/>
        <a:p>
          <a:pPr rtl="0"/>
          <a:r>
            <a:rPr lang="de-CH" dirty="0" smtClean="0"/>
            <a:t>Trainings</a:t>
          </a:r>
          <a:endParaRPr lang="de-CH" dirty="0"/>
        </a:p>
      </dgm:t>
    </dgm:pt>
    <dgm:pt modelId="{F334502F-6EA6-4C3B-AD30-E6739BB4B42B}" type="parTrans" cxnId="{20925976-58B1-4B24-A264-0C431084117D}">
      <dgm:prSet/>
      <dgm:spPr/>
      <dgm:t>
        <a:bodyPr/>
        <a:lstStyle/>
        <a:p>
          <a:endParaRPr lang="en-US"/>
        </a:p>
      </dgm:t>
    </dgm:pt>
    <dgm:pt modelId="{7C5F1663-253C-4953-B0E7-CAEDC401F5E7}" type="sibTrans" cxnId="{20925976-58B1-4B24-A264-0C431084117D}">
      <dgm:prSet/>
      <dgm:spPr/>
      <dgm:t>
        <a:bodyPr/>
        <a:lstStyle/>
        <a:p>
          <a:endParaRPr lang="en-US"/>
        </a:p>
      </dgm:t>
    </dgm:pt>
    <dgm:pt modelId="{F24731FE-6989-46D0-A37A-FC6A222E7925}">
      <dgm:prSet/>
      <dgm:spPr/>
      <dgm:t>
        <a:bodyPr/>
        <a:lstStyle/>
        <a:p>
          <a:pPr rtl="0"/>
          <a:r>
            <a:rPr lang="de-CH" dirty="0" smtClean="0"/>
            <a:t>Workshops</a:t>
          </a:r>
          <a:endParaRPr lang="de-CH" dirty="0"/>
        </a:p>
      </dgm:t>
    </dgm:pt>
    <dgm:pt modelId="{94C2165D-8CD2-4B5F-8FDE-8228BE5D7BD8}" type="parTrans" cxnId="{313B1DEA-2869-4605-90C8-38B81D2BC672}">
      <dgm:prSet/>
      <dgm:spPr/>
      <dgm:t>
        <a:bodyPr/>
        <a:lstStyle/>
        <a:p>
          <a:endParaRPr lang="en-US"/>
        </a:p>
      </dgm:t>
    </dgm:pt>
    <dgm:pt modelId="{5B6E19FE-BEAA-4AD1-9AEC-F680A60FA5A7}" type="sibTrans" cxnId="{313B1DEA-2869-4605-90C8-38B81D2BC672}">
      <dgm:prSet/>
      <dgm:spPr/>
      <dgm:t>
        <a:bodyPr/>
        <a:lstStyle/>
        <a:p>
          <a:endParaRPr lang="en-US"/>
        </a:p>
      </dgm:t>
    </dgm:pt>
    <dgm:pt modelId="{8197C58A-18C4-4351-9320-B28049F9DB5C}">
      <dgm:prSet/>
      <dgm:spPr/>
      <dgm:t>
        <a:bodyPr/>
        <a:lstStyle/>
        <a:p>
          <a:pPr rtl="0"/>
          <a:r>
            <a:rPr lang="de-CH" dirty="0" smtClean="0"/>
            <a:t>Messaging</a:t>
          </a:r>
          <a:endParaRPr lang="de-CH" dirty="0"/>
        </a:p>
      </dgm:t>
    </dgm:pt>
    <dgm:pt modelId="{0C1CB647-0666-45BE-A726-7228A653DCC1}" type="parTrans" cxnId="{3A380FEE-02C2-4D50-9783-AC2DD6658D07}">
      <dgm:prSet/>
      <dgm:spPr/>
      <dgm:t>
        <a:bodyPr/>
        <a:lstStyle/>
        <a:p>
          <a:endParaRPr lang="en-US"/>
        </a:p>
      </dgm:t>
    </dgm:pt>
    <dgm:pt modelId="{A80AA73A-6ED4-4D73-95AA-BEB153F8CC37}" type="sibTrans" cxnId="{3A380FEE-02C2-4D50-9783-AC2DD6658D07}">
      <dgm:prSet/>
      <dgm:spPr/>
      <dgm:t>
        <a:bodyPr/>
        <a:lstStyle/>
        <a:p>
          <a:endParaRPr lang="en-US"/>
        </a:p>
      </dgm:t>
    </dgm:pt>
    <dgm:pt modelId="{30828184-0B55-4AF9-8BC9-6F94BE3F2E43}">
      <dgm:prSet/>
      <dgm:spPr/>
      <dgm:t>
        <a:bodyPr/>
        <a:lstStyle/>
        <a:p>
          <a:pPr rtl="0"/>
          <a:r>
            <a:rPr lang="de-CH" b="0" dirty="0" smtClean="0"/>
            <a:t>Process mapping</a:t>
          </a:r>
          <a:endParaRPr lang="de-CH" b="0" dirty="0"/>
        </a:p>
      </dgm:t>
    </dgm:pt>
    <dgm:pt modelId="{AF9D7527-0C43-4242-A8FA-DB96E0468FBA}" type="parTrans" cxnId="{04DCDE21-DF29-4A12-BD01-36AE9B3E510A}">
      <dgm:prSet/>
      <dgm:spPr/>
      <dgm:t>
        <a:bodyPr/>
        <a:lstStyle/>
        <a:p>
          <a:endParaRPr lang="en-US"/>
        </a:p>
      </dgm:t>
    </dgm:pt>
    <dgm:pt modelId="{2E06D7AB-A984-49F3-A74D-41694EA69CF3}" type="sibTrans" cxnId="{04DCDE21-DF29-4A12-BD01-36AE9B3E510A}">
      <dgm:prSet/>
      <dgm:spPr/>
      <dgm:t>
        <a:bodyPr/>
        <a:lstStyle/>
        <a:p>
          <a:endParaRPr lang="en-US"/>
        </a:p>
      </dgm:t>
    </dgm:pt>
    <dgm:pt modelId="{47E0A0B4-E00A-4DE4-92CD-AB89E70BB8FB}">
      <dgm:prSet/>
      <dgm:spPr/>
      <dgm:t>
        <a:bodyPr/>
        <a:lstStyle/>
        <a:p>
          <a:pPr rtl="0"/>
          <a:r>
            <a:rPr lang="de-CH" b="0" dirty="0" smtClean="0"/>
            <a:t>Templating</a:t>
          </a:r>
          <a:endParaRPr lang="de-CH" b="0" dirty="0"/>
        </a:p>
      </dgm:t>
    </dgm:pt>
    <dgm:pt modelId="{3A54F564-9982-460E-B322-3A758DF02CF6}" type="parTrans" cxnId="{CA113F83-6DBB-455A-93AF-6BB47A9BE61D}">
      <dgm:prSet/>
      <dgm:spPr/>
      <dgm:t>
        <a:bodyPr/>
        <a:lstStyle/>
        <a:p>
          <a:endParaRPr lang="en-US"/>
        </a:p>
      </dgm:t>
    </dgm:pt>
    <dgm:pt modelId="{BE01A963-C3F3-4BC4-94AF-BCFDE336254B}" type="sibTrans" cxnId="{CA113F83-6DBB-455A-93AF-6BB47A9BE61D}">
      <dgm:prSet/>
      <dgm:spPr/>
      <dgm:t>
        <a:bodyPr/>
        <a:lstStyle/>
        <a:p>
          <a:endParaRPr lang="en-US"/>
        </a:p>
      </dgm:t>
    </dgm:pt>
    <dgm:pt modelId="{CFE977C6-F0CF-4902-803A-808682A3EBE0}">
      <dgm:prSet/>
      <dgm:spPr/>
      <dgm:t>
        <a:bodyPr/>
        <a:lstStyle/>
        <a:p>
          <a:pPr rtl="0"/>
          <a:r>
            <a:rPr lang="de-CH" b="0" dirty="0" smtClean="0"/>
            <a:t>Standardising</a:t>
          </a:r>
          <a:endParaRPr lang="de-CH" b="0" dirty="0"/>
        </a:p>
      </dgm:t>
    </dgm:pt>
    <dgm:pt modelId="{C1B5F5E8-44CF-416B-9791-12EFB4364D52}" type="parTrans" cxnId="{9943A7AE-1689-4171-A065-20C3EE2A4555}">
      <dgm:prSet/>
      <dgm:spPr/>
      <dgm:t>
        <a:bodyPr/>
        <a:lstStyle/>
        <a:p>
          <a:endParaRPr lang="en-US"/>
        </a:p>
      </dgm:t>
    </dgm:pt>
    <dgm:pt modelId="{EF0FA9AF-C1AD-451A-AC07-20F804E053D6}" type="sibTrans" cxnId="{9943A7AE-1689-4171-A065-20C3EE2A4555}">
      <dgm:prSet/>
      <dgm:spPr/>
      <dgm:t>
        <a:bodyPr/>
        <a:lstStyle/>
        <a:p>
          <a:endParaRPr lang="en-US"/>
        </a:p>
      </dgm:t>
    </dgm:pt>
    <dgm:pt modelId="{B798D22F-79BC-4AF5-860F-04C3E6FC4E9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endParaRPr lang="de-CH" dirty="0"/>
        </a:p>
      </dgm:t>
    </dgm:pt>
    <dgm:pt modelId="{EA6C4994-A147-45D1-8091-CE26CA401ECB}" type="parTrans" cxnId="{2C70BA5A-BD82-4AA7-91AC-67C576DAD202}">
      <dgm:prSet/>
      <dgm:spPr/>
      <dgm:t>
        <a:bodyPr/>
        <a:lstStyle/>
        <a:p>
          <a:endParaRPr lang="en-US"/>
        </a:p>
      </dgm:t>
    </dgm:pt>
    <dgm:pt modelId="{FE891160-2697-4E7E-96FE-F8DEEA839108}" type="sibTrans" cxnId="{2C70BA5A-BD82-4AA7-91AC-67C576DAD202}">
      <dgm:prSet/>
      <dgm:spPr/>
      <dgm:t>
        <a:bodyPr/>
        <a:lstStyle/>
        <a:p>
          <a:endParaRPr lang="en-US"/>
        </a:p>
      </dgm:t>
    </dgm:pt>
    <dgm:pt modelId="{B3ADF684-DA60-4F1A-97B6-D8740F65D9EF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endParaRPr lang="de-CH" dirty="0"/>
        </a:p>
      </dgm:t>
    </dgm:pt>
    <dgm:pt modelId="{7C316987-DE18-4C94-B5D6-27F5A484A847}" type="parTrans" cxnId="{30746423-BB48-4EFF-B502-27A86BC04878}">
      <dgm:prSet/>
      <dgm:spPr/>
      <dgm:t>
        <a:bodyPr/>
        <a:lstStyle/>
        <a:p>
          <a:endParaRPr lang="en-US"/>
        </a:p>
      </dgm:t>
    </dgm:pt>
    <dgm:pt modelId="{6E067912-DC1F-42A4-BB8E-39B5961D7D19}" type="sibTrans" cxnId="{30746423-BB48-4EFF-B502-27A86BC04878}">
      <dgm:prSet/>
      <dgm:spPr/>
      <dgm:t>
        <a:bodyPr/>
        <a:lstStyle/>
        <a:p>
          <a:endParaRPr lang="en-US"/>
        </a:p>
      </dgm:t>
    </dgm:pt>
    <dgm:pt modelId="{35389EE2-2022-4CCC-AB36-25DD09E4C3C0}">
      <dgm:prSet/>
      <dgm:spPr/>
      <dgm:t>
        <a:bodyPr/>
        <a:lstStyle/>
        <a:p>
          <a:pPr rtl="0"/>
          <a:r>
            <a:rPr lang="de-CH" b="0" dirty="0" smtClean="0"/>
            <a:t>Automating</a:t>
          </a:r>
          <a:endParaRPr lang="de-CH" b="0" dirty="0"/>
        </a:p>
      </dgm:t>
    </dgm:pt>
    <dgm:pt modelId="{8B320564-2F8F-4E72-8E00-4A7FA5CC40B3}" type="parTrans" cxnId="{55FD67C2-EDA4-4181-A1CA-5597A102B3F4}">
      <dgm:prSet/>
      <dgm:spPr/>
      <dgm:t>
        <a:bodyPr/>
        <a:lstStyle/>
        <a:p>
          <a:endParaRPr lang="en-US"/>
        </a:p>
      </dgm:t>
    </dgm:pt>
    <dgm:pt modelId="{0662B77A-6064-4C5C-9446-DDB7FC28C1BA}" type="sibTrans" cxnId="{55FD67C2-EDA4-4181-A1CA-5597A102B3F4}">
      <dgm:prSet/>
      <dgm:spPr/>
      <dgm:t>
        <a:bodyPr/>
        <a:lstStyle/>
        <a:p>
          <a:endParaRPr lang="en-US"/>
        </a:p>
      </dgm:t>
    </dgm:pt>
    <dgm:pt modelId="{CB42142F-7013-4B6F-99A1-4E46135342DA}" type="pres">
      <dgm:prSet presAssocID="{CDFBBA9F-16C1-4597-B04F-24F0EFF489F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0EB067-37DF-4F51-9960-CF9342008F12}" type="pres">
      <dgm:prSet presAssocID="{CDFBBA9F-16C1-4597-B04F-24F0EFF489FF}" presName="fgShape" presStyleLbl="fgShp" presStyleIdx="0" presStyleCnt="1"/>
      <dgm:spPr/>
    </dgm:pt>
    <dgm:pt modelId="{03A3B5D8-74B1-4F9F-A358-1438F906D7B8}" type="pres">
      <dgm:prSet presAssocID="{CDFBBA9F-16C1-4597-B04F-24F0EFF489FF}" presName="linComp" presStyleCnt="0"/>
      <dgm:spPr/>
    </dgm:pt>
    <dgm:pt modelId="{593D7D28-2A70-46BA-92CA-8F1ADF3891D4}" type="pres">
      <dgm:prSet presAssocID="{CE451C34-B93F-4233-A65E-2CE504F5F9BD}" presName="compNode" presStyleCnt="0"/>
      <dgm:spPr/>
    </dgm:pt>
    <dgm:pt modelId="{F10AE986-CD05-4DDE-9421-19672A90D320}" type="pres">
      <dgm:prSet presAssocID="{CE451C34-B93F-4233-A65E-2CE504F5F9BD}" presName="bkgdShape" presStyleLbl="node1" presStyleIdx="0" presStyleCnt="5"/>
      <dgm:spPr/>
      <dgm:t>
        <a:bodyPr/>
        <a:lstStyle/>
        <a:p>
          <a:endParaRPr lang="en-US"/>
        </a:p>
      </dgm:t>
    </dgm:pt>
    <dgm:pt modelId="{14CF9529-6250-4371-B76D-FE61C33A9F23}" type="pres">
      <dgm:prSet presAssocID="{CE451C34-B93F-4233-A65E-2CE504F5F9BD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833B7-D018-4D78-A0CE-68D296F98A53}" type="pres">
      <dgm:prSet presAssocID="{CE451C34-B93F-4233-A65E-2CE504F5F9BD}" presName="invisiNode" presStyleLbl="node1" presStyleIdx="0" presStyleCnt="5"/>
      <dgm:spPr/>
    </dgm:pt>
    <dgm:pt modelId="{ED7C6E84-0B1C-438A-941F-D46B03169D1D}" type="pres">
      <dgm:prSet presAssocID="{CE451C34-B93F-4233-A65E-2CE504F5F9BD}" presName="imagNode" presStyleLbl="fgImgPlace1" presStyleIdx="0" presStyleCnt="5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6A798D4-8DFC-4D2D-BC71-1F6D87941CDC}" type="pres">
      <dgm:prSet presAssocID="{6C6E6321-EB9B-4349-B1EA-276526CD027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7100044-93F6-409E-A7A3-CA2D85A11A16}" type="pres">
      <dgm:prSet presAssocID="{332C3B89-1EEA-4D41-B92B-90168B795590}" presName="compNode" presStyleCnt="0"/>
      <dgm:spPr/>
    </dgm:pt>
    <dgm:pt modelId="{91047F46-E298-44B5-BA76-7C0DF88F836F}" type="pres">
      <dgm:prSet presAssocID="{332C3B89-1EEA-4D41-B92B-90168B795590}" presName="bkgdShape" presStyleLbl="node1" presStyleIdx="1" presStyleCnt="5"/>
      <dgm:spPr/>
      <dgm:t>
        <a:bodyPr/>
        <a:lstStyle/>
        <a:p>
          <a:endParaRPr lang="en-US"/>
        </a:p>
      </dgm:t>
    </dgm:pt>
    <dgm:pt modelId="{4F837347-5B15-4B9A-BBAD-FA41AA6A463D}" type="pres">
      <dgm:prSet presAssocID="{332C3B89-1EEA-4D41-B92B-90168B795590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2573C-D6EE-4BE7-B597-DFFE2A077E99}" type="pres">
      <dgm:prSet presAssocID="{332C3B89-1EEA-4D41-B92B-90168B795590}" presName="invisiNode" presStyleLbl="node1" presStyleIdx="1" presStyleCnt="5"/>
      <dgm:spPr/>
    </dgm:pt>
    <dgm:pt modelId="{DFD94354-820B-438D-82EB-E769E6650BAC}" type="pres">
      <dgm:prSet presAssocID="{332C3B89-1EEA-4D41-B92B-90168B795590}" presName="imagNode" presStyleLbl="fgImgPlace1" presStyleIdx="1" presStyleCnt="5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</dgm:spPr>
    </dgm:pt>
    <dgm:pt modelId="{C2A86F30-FF09-42F7-9ACA-B62A04AA5BDA}" type="pres">
      <dgm:prSet presAssocID="{ECBBFD79-06E0-48B4-8232-C0BE96FD6E3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19A634C-59D3-40B5-AC37-3412D3DACA5E}" type="pres">
      <dgm:prSet presAssocID="{F0CE80A3-9A98-4019-9AF2-63E7F1E66C0C}" presName="compNode" presStyleCnt="0"/>
      <dgm:spPr/>
    </dgm:pt>
    <dgm:pt modelId="{1DD05267-45A2-4418-AA3D-D28E32CDC47B}" type="pres">
      <dgm:prSet presAssocID="{F0CE80A3-9A98-4019-9AF2-63E7F1E66C0C}" presName="bkgdShape" presStyleLbl="node1" presStyleIdx="2" presStyleCnt="5"/>
      <dgm:spPr/>
      <dgm:t>
        <a:bodyPr/>
        <a:lstStyle/>
        <a:p>
          <a:endParaRPr lang="en-US"/>
        </a:p>
      </dgm:t>
    </dgm:pt>
    <dgm:pt modelId="{F173FEEA-5587-422F-8FB5-5E95024AE71A}" type="pres">
      <dgm:prSet presAssocID="{F0CE80A3-9A98-4019-9AF2-63E7F1E66C0C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D0E73-F6A5-4D07-9F67-FBA84870E6EE}" type="pres">
      <dgm:prSet presAssocID="{F0CE80A3-9A98-4019-9AF2-63E7F1E66C0C}" presName="invisiNode" presStyleLbl="node1" presStyleIdx="2" presStyleCnt="5"/>
      <dgm:spPr/>
    </dgm:pt>
    <dgm:pt modelId="{D2D47BEC-071E-47B4-B8DE-43F54A29C973}" type="pres">
      <dgm:prSet presAssocID="{F0CE80A3-9A98-4019-9AF2-63E7F1E66C0C}" presName="imagNode" presStyleLbl="fgImgPlace1" presStyleIdx="2" presStyleCnt="5"/>
      <dgm:spPr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</dgm:pt>
    <dgm:pt modelId="{FB94DE27-6551-4EFD-BE0A-89FEEE3B2013}" type="pres">
      <dgm:prSet presAssocID="{545D2DDA-2C08-41AE-B937-7A9375DF34E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B296C85-B2B9-4D23-83AF-7425D073CC48}" type="pres">
      <dgm:prSet presAssocID="{13872508-8B0C-43DD-9AA8-C9D1EEECF620}" presName="compNode" presStyleCnt="0"/>
      <dgm:spPr/>
    </dgm:pt>
    <dgm:pt modelId="{4A6EB282-7091-4256-8640-FF071F46FF4E}" type="pres">
      <dgm:prSet presAssocID="{13872508-8B0C-43DD-9AA8-C9D1EEECF620}" presName="bkgdShape" presStyleLbl="node1" presStyleIdx="3" presStyleCnt="5"/>
      <dgm:spPr/>
      <dgm:t>
        <a:bodyPr/>
        <a:lstStyle/>
        <a:p>
          <a:endParaRPr lang="en-US"/>
        </a:p>
      </dgm:t>
    </dgm:pt>
    <dgm:pt modelId="{AB0542D5-202E-4B67-8444-1EAD6077A2AF}" type="pres">
      <dgm:prSet presAssocID="{13872508-8B0C-43DD-9AA8-C9D1EEECF620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A396B-D9EB-45DC-89F0-A725B8A69CC5}" type="pres">
      <dgm:prSet presAssocID="{13872508-8B0C-43DD-9AA8-C9D1EEECF620}" presName="invisiNode" presStyleLbl="node1" presStyleIdx="3" presStyleCnt="5"/>
      <dgm:spPr/>
    </dgm:pt>
    <dgm:pt modelId="{FBB2707A-00D7-4752-B6D4-035DF653D951}" type="pres">
      <dgm:prSet presAssocID="{13872508-8B0C-43DD-9AA8-C9D1EEECF620}" presName="imagNode" presStyleLbl="fgImgPlace1" presStyleIdx="3" presStyleCnt="5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DDBEF1A6-89F6-4A09-B6F4-F3DDBF95B030}" type="pres">
      <dgm:prSet presAssocID="{DD630000-5FEA-4103-8D0F-3FFC0CDED7C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6D27511-30E6-403C-8038-408A88AAC3A6}" type="pres">
      <dgm:prSet presAssocID="{DD66EC43-3A68-43DE-A49E-82407B19F242}" presName="compNode" presStyleCnt="0"/>
      <dgm:spPr/>
    </dgm:pt>
    <dgm:pt modelId="{F5F62400-938D-4255-A012-E509103B455C}" type="pres">
      <dgm:prSet presAssocID="{DD66EC43-3A68-43DE-A49E-82407B19F242}" presName="bkgdShape" presStyleLbl="node1" presStyleIdx="4" presStyleCnt="5"/>
      <dgm:spPr/>
      <dgm:t>
        <a:bodyPr/>
        <a:lstStyle/>
        <a:p>
          <a:endParaRPr lang="en-US"/>
        </a:p>
      </dgm:t>
    </dgm:pt>
    <dgm:pt modelId="{C654C390-1B56-4979-B338-6EF8610E2F64}" type="pres">
      <dgm:prSet presAssocID="{DD66EC43-3A68-43DE-A49E-82407B19F242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92121-5D33-4829-9C6A-F95B9F8932BF}" type="pres">
      <dgm:prSet presAssocID="{DD66EC43-3A68-43DE-A49E-82407B19F242}" presName="invisiNode" presStyleLbl="node1" presStyleIdx="4" presStyleCnt="5"/>
      <dgm:spPr/>
    </dgm:pt>
    <dgm:pt modelId="{2629436C-9A54-44C9-B18B-156DE1B549B7}" type="pres">
      <dgm:prSet presAssocID="{DD66EC43-3A68-43DE-A49E-82407B19F242}" presName="imagNode" presStyleLbl="fgImgPlace1" presStyleIdx="4" presStyleCnt="5"/>
      <dgm:spPr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</dgm:ptLst>
  <dgm:cxnLst>
    <dgm:cxn modelId="{46D890B8-3376-439D-97BF-C7A1582B876B}" type="presOf" srcId="{F24731FE-6989-46D0-A37A-FC6A222E7925}" destId="{14CF9529-6250-4371-B76D-FE61C33A9F23}" srcOrd="1" destOrd="2" presId="urn:microsoft.com/office/officeart/2005/8/layout/hList7"/>
    <dgm:cxn modelId="{EE3EAF21-0924-4CFA-8241-6E23503FD80B}" type="presOf" srcId="{B798D22F-79BC-4AF5-860F-04C3E6FC4E99}" destId="{4A6EB282-7091-4256-8640-FF071F46FF4E}" srcOrd="0" destOrd="1" presId="urn:microsoft.com/office/officeart/2005/8/layout/hList7"/>
    <dgm:cxn modelId="{04DCDE21-DF29-4A12-BD01-36AE9B3E510A}" srcId="{332C3B89-1EEA-4D41-B92B-90168B795590}" destId="{30828184-0B55-4AF9-8BC9-6F94BE3F2E43}" srcOrd="0" destOrd="0" parTransId="{AF9D7527-0C43-4242-A8FA-DB96E0468FBA}" sibTransId="{2E06D7AB-A984-49F3-A74D-41694EA69CF3}"/>
    <dgm:cxn modelId="{8165F11F-D053-4118-9313-5E48BE101C64}" type="presOf" srcId="{ECBBFD79-06E0-48B4-8232-C0BE96FD6E35}" destId="{C2A86F30-FF09-42F7-9ACA-B62A04AA5BDA}" srcOrd="0" destOrd="0" presId="urn:microsoft.com/office/officeart/2005/8/layout/hList7"/>
    <dgm:cxn modelId="{0B226952-2BC3-4C62-8015-FB451B6F4B84}" type="presOf" srcId="{DD66EC43-3A68-43DE-A49E-82407B19F242}" destId="{C654C390-1B56-4979-B338-6EF8610E2F64}" srcOrd="1" destOrd="0" presId="urn:microsoft.com/office/officeart/2005/8/layout/hList7"/>
    <dgm:cxn modelId="{5C4E0A97-45D8-495A-8F1E-E82C200BA98C}" srcId="{CDFBBA9F-16C1-4597-B04F-24F0EFF489FF}" destId="{CE451C34-B93F-4233-A65E-2CE504F5F9BD}" srcOrd="0" destOrd="0" parTransId="{98A49B7B-9CD9-4B97-A8D0-85BE00992B3A}" sibTransId="{6C6E6321-EB9B-4349-B1EA-276526CD0270}"/>
    <dgm:cxn modelId="{55FD67C2-EDA4-4181-A1CA-5597A102B3F4}" srcId="{332C3B89-1EEA-4D41-B92B-90168B795590}" destId="{35389EE2-2022-4CCC-AB36-25DD09E4C3C0}" srcOrd="2" destOrd="0" parTransId="{8B320564-2F8F-4E72-8E00-4A7FA5CC40B3}" sibTransId="{0662B77A-6064-4C5C-9446-DDB7FC28C1BA}"/>
    <dgm:cxn modelId="{20925976-58B1-4B24-A264-0C431084117D}" srcId="{CE451C34-B93F-4233-A65E-2CE504F5F9BD}" destId="{692B8433-7AB4-45E5-B0A5-48EFC2922EDF}" srcOrd="0" destOrd="0" parTransId="{F334502F-6EA6-4C3B-AD30-E6739BB4B42B}" sibTransId="{7C5F1663-253C-4953-B0E7-CAEDC401F5E7}"/>
    <dgm:cxn modelId="{5A6C59BA-C91E-4AC2-9CE4-2FEB600F083D}" type="presOf" srcId="{13872508-8B0C-43DD-9AA8-C9D1EEECF620}" destId="{AB0542D5-202E-4B67-8444-1EAD6077A2AF}" srcOrd="1" destOrd="0" presId="urn:microsoft.com/office/officeart/2005/8/layout/hList7"/>
    <dgm:cxn modelId="{3A380FEE-02C2-4D50-9783-AC2DD6658D07}" srcId="{CE451C34-B93F-4233-A65E-2CE504F5F9BD}" destId="{8197C58A-18C4-4351-9320-B28049F9DB5C}" srcOrd="2" destOrd="0" parTransId="{0C1CB647-0666-45BE-A726-7228A653DCC1}" sibTransId="{A80AA73A-6ED4-4D73-95AA-BEB153F8CC37}"/>
    <dgm:cxn modelId="{D37A37AA-7E11-4CC8-848F-2ACA7FBC5B12}" srcId="{CDFBBA9F-16C1-4597-B04F-24F0EFF489FF}" destId="{DD66EC43-3A68-43DE-A49E-82407B19F242}" srcOrd="4" destOrd="0" parTransId="{C0700289-DFCF-4398-8FF8-CEDD030025A5}" sibTransId="{EDB17371-A893-4FD9-B52F-4FA59B862196}"/>
    <dgm:cxn modelId="{F76CDFB4-B62B-430D-BAEB-E71D0B5F4E8F}" type="presOf" srcId="{CFE977C6-F0CF-4902-803A-808682A3EBE0}" destId="{F173FEEA-5587-422F-8FB5-5E95024AE71A}" srcOrd="1" destOrd="1" presId="urn:microsoft.com/office/officeart/2005/8/layout/hList7"/>
    <dgm:cxn modelId="{CA113F83-6DBB-455A-93AF-6BB47A9BE61D}" srcId="{332C3B89-1EEA-4D41-B92B-90168B795590}" destId="{47E0A0B4-E00A-4DE4-92CD-AB89E70BB8FB}" srcOrd="1" destOrd="0" parTransId="{3A54F564-9982-460E-B322-3A758DF02CF6}" sibTransId="{BE01A963-C3F3-4BC4-94AF-BCFDE336254B}"/>
    <dgm:cxn modelId="{6F9B46CB-E782-4238-9992-C4FA4BB5F94C}" type="presOf" srcId="{30828184-0B55-4AF9-8BC9-6F94BE3F2E43}" destId="{4F837347-5B15-4B9A-BBAD-FA41AA6A463D}" srcOrd="1" destOrd="1" presId="urn:microsoft.com/office/officeart/2005/8/layout/hList7"/>
    <dgm:cxn modelId="{1B41F2B4-EB4D-408E-B137-1FEBE81F70D5}" type="presOf" srcId="{CE451C34-B93F-4233-A65E-2CE504F5F9BD}" destId="{14CF9529-6250-4371-B76D-FE61C33A9F23}" srcOrd="1" destOrd="0" presId="urn:microsoft.com/office/officeart/2005/8/layout/hList7"/>
    <dgm:cxn modelId="{879783DB-1182-4933-98B2-6B54C14C5827}" type="presOf" srcId="{F24731FE-6989-46D0-A37A-FC6A222E7925}" destId="{F10AE986-CD05-4DDE-9421-19672A90D320}" srcOrd="0" destOrd="2" presId="urn:microsoft.com/office/officeart/2005/8/layout/hList7"/>
    <dgm:cxn modelId="{2C70BA5A-BD82-4AA7-91AC-67C576DAD202}" srcId="{13872508-8B0C-43DD-9AA8-C9D1EEECF620}" destId="{B798D22F-79BC-4AF5-860F-04C3E6FC4E99}" srcOrd="0" destOrd="0" parTransId="{EA6C4994-A147-45D1-8091-CE26CA401ECB}" sibTransId="{FE891160-2697-4E7E-96FE-F8DEEA839108}"/>
    <dgm:cxn modelId="{F4BD1278-8FBD-49FA-B55B-7265195D0213}" type="presOf" srcId="{332C3B89-1EEA-4D41-B92B-90168B795590}" destId="{91047F46-E298-44B5-BA76-7C0DF88F836F}" srcOrd="0" destOrd="0" presId="urn:microsoft.com/office/officeart/2005/8/layout/hList7"/>
    <dgm:cxn modelId="{313B1DEA-2869-4605-90C8-38B81D2BC672}" srcId="{CE451C34-B93F-4233-A65E-2CE504F5F9BD}" destId="{F24731FE-6989-46D0-A37A-FC6A222E7925}" srcOrd="1" destOrd="0" parTransId="{94C2165D-8CD2-4B5F-8FDE-8228BE5D7BD8}" sibTransId="{5B6E19FE-BEAA-4AD1-9AEC-F680A60FA5A7}"/>
    <dgm:cxn modelId="{66194DDE-6F1A-46FC-B2FB-EB187FB4E4AC}" type="presOf" srcId="{B798D22F-79BC-4AF5-860F-04C3E6FC4E99}" destId="{AB0542D5-202E-4B67-8444-1EAD6077A2AF}" srcOrd="1" destOrd="1" presId="urn:microsoft.com/office/officeart/2005/8/layout/hList7"/>
    <dgm:cxn modelId="{2B9B016B-FB12-460D-84B4-359340567529}" type="presOf" srcId="{F0CE80A3-9A98-4019-9AF2-63E7F1E66C0C}" destId="{F173FEEA-5587-422F-8FB5-5E95024AE71A}" srcOrd="1" destOrd="0" presId="urn:microsoft.com/office/officeart/2005/8/layout/hList7"/>
    <dgm:cxn modelId="{4B8B3F21-C3EE-4804-9450-5D6A4A994CE3}" type="presOf" srcId="{F0CE80A3-9A98-4019-9AF2-63E7F1E66C0C}" destId="{1DD05267-45A2-4418-AA3D-D28E32CDC47B}" srcOrd="0" destOrd="0" presId="urn:microsoft.com/office/officeart/2005/8/layout/hList7"/>
    <dgm:cxn modelId="{0F8B6C8E-4AEE-4441-9143-A4C317E3478E}" type="presOf" srcId="{CE451C34-B93F-4233-A65E-2CE504F5F9BD}" destId="{F10AE986-CD05-4DDE-9421-19672A90D320}" srcOrd="0" destOrd="0" presId="urn:microsoft.com/office/officeart/2005/8/layout/hList7"/>
    <dgm:cxn modelId="{13B34A40-513C-4FB9-BE56-65F7F49FAE92}" type="presOf" srcId="{692B8433-7AB4-45E5-B0A5-48EFC2922EDF}" destId="{F10AE986-CD05-4DDE-9421-19672A90D320}" srcOrd="0" destOrd="1" presId="urn:microsoft.com/office/officeart/2005/8/layout/hList7"/>
    <dgm:cxn modelId="{C4350867-61C0-4AAC-AD32-DF32E2D96A7F}" type="presOf" srcId="{545D2DDA-2C08-41AE-B937-7A9375DF34EA}" destId="{FB94DE27-6551-4EFD-BE0A-89FEEE3B2013}" srcOrd="0" destOrd="0" presId="urn:microsoft.com/office/officeart/2005/8/layout/hList7"/>
    <dgm:cxn modelId="{A19D988D-7AB9-466A-AEED-B84EF086201E}" type="presOf" srcId="{DD66EC43-3A68-43DE-A49E-82407B19F242}" destId="{F5F62400-938D-4255-A012-E509103B455C}" srcOrd="0" destOrd="0" presId="urn:microsoft.com/office/officeart/2005/8/layout/hList7"/>
    <dgm:cxn modelId="{80541345-224F-4CCC-8968-564C75EAC8DE}" type="presOf" srcId="{DD630000-5FEA-4103-8D0F-3FFC0CDED7C6}" destId="{DDBEF1A6-89F6-4A09-B6F4-F3DDBF95B030}" srcOrd="0" destOrd="0" presId="urn:microsoft.com/office/officeart/2005/8/layout/hList7"/>
    <dgm:cxn modelId="{91F4556D-2450-4370-9DBF-D56A5638685A}" type="presOf" srcId="{35389EE2-2022-4CCC-AB36-25DD09E4C3C0}" destId="{91047F46-E298-44B5-BA76-7C0DF88F836F}" srcOrd="0" destOrd="3" presId="urn:microsoft.com/office/officeart/2005/8/layout/hList7"/>
    <dgm:cxn modelId="{E1BDF5DD-0B9E-4DE5-9541-295CE795A381}" srcId="{CDFBBA9F-16C1-4597-B04F-24F0EFF489FF}" destId="{332C3B89-1EEA-4D41-B92B-90168B795590}" srcOrd="1" destOrd="0" parTransId="{4769621A-6A6A-4FB7-B518-1F0256D2649B}" sibTransId="{ECBBFD79-06E0-48B4-8232-C0BE96FD6E35}"/>
    <dgm:cxn modelId="{7260F8BB-71B0-4ACC-BB02-383E56A64AD9}" type="presOf" srcId="{CFE977C6-F0CF-4902-803A-808682A3EBE0}" destId="{1DD05267-45A2-4418-AA3D-D28E32CDC47B}" srcOrd="0" destOrd="1" presId="urn:microsoft.com/office/officeart/2005/8/layout/hList7"/>
    <dgm:cxn modelId="{AC943010-5E03-4FFA-B104-A6BA9EB6BC00}" srcId="{CDFBBA9F-16C1-4597-B04F-24F0EFF489FF}" destId="{F0CE80A3-9A98-4019-9AF2-63E7F1E66C0C}" srcOrd="2" destOrd="0" parTransId="{7C00D648-D5A6-4924-9064-792DB8C9F008}" sibTransId="{545D2DDA-2C08-41AE-B937-7A9375DF34EA}"/>
    <dgm:cxn modelId="{9943A7AE-1689-4171-A065-20C3EE2A4555}" srcId="{F0CE80A3-9A98-4019-9AF2-63E7F1E66C0C}" destId="{CFE977C6-F0CF-4902-803A-808682A3EBE0}" srcOrd="0" destOrd="0" parTransId="{C1B5F5E8-44CF-416B-9791-12EFB4364D52}" sibTransId="{EF0FA9AF-C1AD-451A-AC07-20F804E053D6}"/>
    <dgm:cxn modelId="{EE29952C-82D7-42D3-8373-BD131204079E}" type="presOf" srcId="{47E0A0B4-E00A-4DE4-92CD-AB89E70BB8FB}" destId="{4F837347-5B15-4B9A-BBAD-FA41AA6A463D}" srcOrd="1" destOrd="2" presId="urn:microsoft.com/office/officeart/2005/8/layout/hList7"/>
    <dgm:cxn modelId="{30746423-BB48-4EFF-B502-27A86BC04878}" srcId="{DD66EC43-3A68-43DE-A49E-82407B19F242}" destId="{B3ADF684-DA60-4F1A-97B6-D8740F65D9EF}" srcOrd="0" destOrd="0" parTransId="{7C316987-DE18-4C94-B5D6-27F5A484A847}" sibTransId="{6E067912-DC1F-42A4-BB8E-39B5961D7D19}"/>
    <dgm:cxn modelId="{4516CAFA-9902-4AF5-81C9-A474FBBDF32F}" type="presOf" srcId="{692B8433-7AB4-45E5-B0A5-48EFC2922EDF}" destId="{14CF9529-6250-4371-B76D-FE61C33A9F23}" srcOrd="1" destOrd="1" presId="urn:microsoft.com/office/officeart/2005/8/layout/hList7"/>
    <dgm:cxn modelId="{A437C583-5634-4FCC-9589-523C6FDD8D80}" type="presOf" srcId="{13872508-8B0C-43DD-9AA8-C9D1EEECF620}" destId="{4A6EB282-7091-4256-8640-FF071F46FF4E}" srcOrd="0" destOrd="0" presId="urn:microsoft.com/office/officeart/2005/8/layout/hList7"/>
    <dgm:cxn modelId="{81380CBC-31A3-4F5C-9E4F-B922ABA7EBC4}" type="presOf" srcId="{6C6E6321-EB9B-4349-B1EA-276526CD0270}" destId="{E6A798D4-8DFC-4D2D-BC71-1F6D87941CDC}" srcOrd="0" destOrd="0" presId="urn:microsoft.com/office/officeart/2005/8/layout/hList7"/>
    <dgm:cxn modelId="{B7D0C21B-6031-41E6-A2CE-7E6210D2E90E}" type="presOf" srcId="{47E0A0B4-E00A-4DE4-92CD-AB89E70BB8FB}" destId="{91047F46-E298-44B5-BA76-7C0DF88F836F}" srcOrd="0" destOrd="2" presId="urn:microsoft.com/office/officeart/2005/8/layout/hList7"/>
    <dgm:cxn modelId="{A1F8A3D9-77E2-4BF3-9CD9-2FE99D9E1691}" type="presOf" srcId="{8197C58A-18C4-4351-9320-B28049F9DB5C}" destId="{14CF9529-6250-4371-B76D-FE61C33A9F23}" srcOrd="1" destOrd="3" presId="urn:microsoft.com/office/officeart/2005/8/layout/hList7"/>
    <dgm:cxn modelId="{B98B2BF1-7C97-4141-97F0-6F4951356201}" srcId="{CDFBBA9F-16C1-4597-B04F-24F0EFF489FF}" destId="{13872508-8B0C-43DD-9AA8-C9D1EEECF620}" srcOrd="3" destOrd="0" parTransId="{AE63C5B1-2758-43AE-A21F-C1D5CEB454D8}" sibTransId="{DD630000-5FEA-4103-8D0F-3FFC0CDED7C6}"/>
    <dgm:cxn modelId="{9E5FC449-277B-447B-8132-7744152DC5D5}" type="presOf" srcId="{B3ADF684-DA60-4F1A-97B6-D8740F65D9EF}" destId="{F5F62400-938D-4255-A012-E509103B455C}" srcOrd="0" destOrd="1" presId="urn:microsoft.com/office/officeart/2005/8/layout/hList7"/>
    <dgm:cxn modelId="{BE7CA7C5-3D14-41E7-9EBC-22D26389E53F}" type="presOf" srcId="{B3ADF684-DA60-4F1A-97B6-D8740F65D9EF}" destId="{C654C390-1B56-4979-B338-6EF8610E2F64}" srcOrd="1" destOrd="1" presId="urn:microsoft.com/office/officeart/2005/8/layout/hList7"/>
    <dgm:cxn modelId="{659EC93D-EEBC-423C-A813-24905088E061}" type="presOf" srcId="{35389EE2-2022-4CCC-AB36-25DD09E4C3C0}" destId="{4F837347-5B15-4B9A-BBAD-FA41AA6A463D}" srcOrd="1" destOrd="3" presId="urn:microsoft.com/office/officeart/2005/8/layout/hList7"/>
    <dgm:cxn modelId="{ABF05D2C-91DC-488F-891E-DF04EAB59918}" type="presOf" srcId="{30828184-0B55-4AF9-8BC9-6F94BE3F2E43}" destId="{91047F46-E298-44B5-BA76-7C0DF88F836F}" srcOrd="0" destOrd="1" presId="urn:microsoft.com/office/officeart/2005/8/layout/hList7"/>
    <dgm:cxn modelId="{0587B3D6-AAD4-495C-8AB0-C79CDC8CC2A7}" type="presOf" srcId="{332C3B89-1EEA-4D41-B92B-90168B795590}" destId="{4F837347-5B15-4B9A-BBAD-FA41AA6A463D}" srcOrd="1" destOrd="0" presId="urn:microsoft.com/office/officeart/2005/8/layout/hList7"/>
    <dgm:cxn modelId="{09BDD194-8CF2-4A14-8DE0-8AA4C704013D}" type="presOf" srcId="{CDFBBA9F-16C1-4597-B04F-24F0EFF489FF}" destId="{CB42142F-7013-4B6F-99A1-4E46135342DA}" srcOrd="0" destOrd="0" presId="urn:microsoft.com/office/officeart/2005/8/layout/hList7"/>
    <dgm:cxn modelId="{16AC1723-3D67-437D-8F24-40D0394890BF}" type="presOf" srcId="{8197C58A-18C4-4351-9320-B28049F9DB5C}" destId="{F10AE986-CD05-4DDE-9421-19672A90D320}" srcOrd="0" destOrd="3" presId="urn:microsoft.com/office/officeart/2005/8/layout/hList7"/>
    <dgm:cxn modelId="{41216C52-D019-49EA-A297-C564D0477738}" type="presParOf" srcId="{CB42142F-7013-4B6F-99A1-4E46135342DA}" destId="{930EB067-37DF-4F51-9960-CF9342008F12}" srcOrd="0" destOrd="0" presId="urn:microsoft.com/office/officeart/2005/8/layout/hList7"/>
    <dgm:cxn modelId="{1DC8ABAC-9213-4FE5-BE55-F5EF9EA9B6E7}" type="presParOf" srcId="{CB42142F-7013-4B6F-99A1-4E46135342DA}" destId="{03A3B5D8-74B1-4F9F-A358-1438F906D7B8}" srcOrd="1" destOrd="0" presId="urn:microsoft.com/office/officeart/2005/8/layout/hList7"/>
    <dgm:cxn modelId="{234CEE24-A802-4638-99EE-410C74FEC481}" type="presParOf" srcId="{03A3B5D8-74B1-4F9F-A358-1438F906D7B8}" destId="{593D7D28-2A70-46BA-92CA-8F1ADF3891D4}" srcOrd="0" destOrd="0" presId="urn:microsoft.com/office/officeart/2005/8/layout/hList7"/>
    <dgm:cxn modelId="{FD9AB8E4-7801-4CFE-B897-BBF2666620BA}" type="presParOf" srcId="{593D7D28-2A70-46BA-92CA-8F1ADF3891D4}" destId="{F10AE986-CD05-4DDE-9421-19672A90D320}" srcOrd="0" destOrd="0" presId="urn:microsoft.com/office/officeart/2005/8/layout/hList7"/>
    <dgm:cxn modelId="{7D493EE9-B88D-4665-AE5A-2A3454850A0D}" type="presParOf" srcId="{593D7D28-2A70-46BA-92CA-8F1ADF3891D4}" destId="{14CF9529-6250-4371-B76D-FE61C33A9F23}" srcOrd="1" destOrd="0" presId="urn:microsoft.com/office/officeart/2005/8/layout/hList7"/>
    <dgm:cxn modelId="{CCCA1CDD-F122-4C4A-B1AF-0A05EAE70D56}" type="presParOf" srcId="{593D7D28-2A70-46BA-92CA-8F1ADF3891D4}" destId="{25D833B7-D018-4D78-A0CE-68D296F98A53}" srcOrd="2" destOrd="0" presId="urn:microsoft.com/office/officeart/2005/8/layout/hList7"/>
    <dgm:cxn modelId="{896C2283-E20F-4B26-9910-3BA919DE8585}" type="presParOf" srcId="{593D7D28-2A70-46BA-92CA-8F1ADF3891D4}" destId="{ED7C6E84-0B1C-438A-941F-D46B03169D1D}" srcOrd="3" destOrd="0" presId="urn:microsoft.com/office/officeart/2005/8/layout/hList7"/>
    <dgm:cxn modelId="{58A25F7C-4BAB-4192-83CF-F521C4746322}" type="presParOf" srcId="{03A3B5D8-74B1-4F9F-A358-1438F906D7B8}" destId="{E6A798D4-8DFC-4D2D-BC71-1F6D87941CDC}" srcOrd="1" destOrd="0" presId="urn:microsoft.com/office/officeart/2005/8/layout/hList7"/>
    <dgm:cxn modelId="{AD5CDAA3-370C-4C74-B3D7-8F6E0A6FFBEB}" type="presParOf" srcId="{03A3B5D8-74B1-4F9F-A358-1438F906D7B8}" destId="{37100044-93F6-409E-A7A3-CA2D85A11A16}" srcOrd="2" destOrd="0" presId="urn:microsoft.com/office/officeart/2005/8/layout/hList7"/>
    <dgm:cxn modelId="{7F657F92-0C5E-455E-B559-102F875E2D78}" type="presParOf" srcId="{37100044-93F6-409E-A7A3-CA2D85A11A16}" destId="{91047F46-E298-44B5-BA76-7C0DF88F836F}" srcOrd="0" destOrd="0" presId="urn:microsoft.com/office/officeart/2005/8/layout/hList7"/>
    <dgm:cxn modelId="{35C223F4-1920-43A1-8A7F-D9C3D9F1D9BB}" type="presParOf" srcId="{37100044-93F6-409E-A7A3-CA2D85A11A16}" destId="{4F837347-5B15-4B9A-BBAD-FA41AA6A463D}" srcOrd="1" destOrd="0" presId="urn:microsoft.com/office/officeart/2005/8/layout/hList7"/>
    <dgm:cxn modelId="{14DB4041-9A9C-4961-A48B-B5F4270F9863}" type="presParOf" srcId="{37100044-93F6-409E-A7A3-CA2D85A11A16}" destId="{0B62573C-D6EE-4BE7-B597-DFFE2A077E99}" srcOrd="2" destOrd="0" presId="urn:microsoft.com/office/officeart/2005/8/layout/hList7"/>
    <dgm:cxn modelId="{BE785A51-9DB2-4E8A-BA64-9DD551B74721}" type="presParOf" srcId="{37100044-93F6-409E-A7A3-CA2D85A11A16}" destId="{DFD94354-820B-438D-82EB-E769E6650BAC}" srcOrd="3" destOrd="0" presId="urn:microsoft.com/office/officeart/2005/8/layout/hList7"/>
    <dgm:cxn modelId="{EF216131-F69E-4051-9D5C-0DE9F8FEE28C}" type="presParOf" srcId="{03A3B5D8-74B1-4F9F-A358-1438F906D7B8}" destId="{C2A86F30-FF09-42F7-9ACA-B62A04AA5BDA}" srcOrd="3" destOrd="0" presId="urn:microsoft.com/office/officeart/2005/8/layout/hList7"/>
    <dgm:cxn modelId="{DB9770E2-A8F0-4A3F-A62B-CE83B6A687EB}" type="presParOf" srcId="{03A3B5D8-74B1-4F9F-A358-1438F906D7B8}" destId="{919A634C-59D3-40B5-AC37-3412D3DACA5E}" srcOrd="4" destOrd="0" presId="urn:microsoft.com/office/officeart/2005/8/layout/hList7"/>
    <dgm:cxn modelId="{4311CA2F-878E-4DA7-AF24-47D89DA973F0}" type="presParOf" srcId="{919A634C-59D3-40B5-AC37-3412D3DACA5E}" destId="{1DD05267-45A2-4418-AA3D-D28E32CDC47B}" srcOrd="0" destOrd="0" presId="urn:microsoft.com/office/officeart/2005/8/layout/hList7"/>
    <dgm:cxn modelId="{D15EFA15-C686-4944-934D-9FF4AE694618}" type="presParOf" srcId="{919A634C-59D3-40B5-AC37-3412D3DACA5E}" destId="{F173FEEA-5587-422F-8FB5-5E95024AE71A}" srcOrd="1" destOrd="0" presId="urn:microsoft.com/office/officeart/2005/8/layout/hList7"/>
    <dgm:cxn modelId="{1E104A2B-02F9-4D4D-8E40-9F0FD93DFD52}" type="presParOf" srcId="{919A634C-59D3-40B5-AC37-3412D3DACA5E}" destId="{7A4D0E73-F6A5-4D07-9F67-FBA84870E6EE}" srcOrd="2" destOrd="0" presId="urn:microsoft.com/office/officeart/2005/8/layout/hList7"/>
    <dgm:cxn modelId="{B6CA08A1-5D44-4982-A67C-9AE2103CCAA5}" type="presParOf" srcId="{919A634C-59D3-40B5-AC37-3412D3DACA5E}" destId="{D2D47BEC-071E-47B4-B8DE-43F54A29C973}" srcOrd="3" destOrd="0" presId="urn:microsoft.com/office/officeart/2005/8/layout/hList7"/>
    <dgm:cxn modelId="{AEAA328A-553B-4FF2-B6BD-BA93757E12E3}" type="presParOf" srcId="{03A3B5D8-74B1-4F9F-A358-1438F906D7B8}" destId="{FB94DE27-6551-4EFD-BE0A-89FEEE3B2013}" srcOrd="5" destOrd="0" presId="urn:microsoft.com/office/officeart/2005/8/layout/hList7"/>
    <dgm:cxn modelId="{8749EF70-43B5-4DB0-89E9-539CA3BA46EF}" type="presParOf" srcId="{03A3B5D8-74B1-4F9F-A358-1438F906D7B8}" destId="{5B296C85-B2B9-4D23-83AF-7425D073CC48}" srcOrd="6" destOrd="0" presId="urn:microsoft.com/office/officeart/2005/8/layout/hList7"/>
    <dgm:cxn modelId="{2FCF9BB7-34F4-414C-9064-609D8EAAFFBD}" type="presParOf" srcId="{5B296C85-B2B9-4D23-83AF-7425D073CC48}" destId="{4A6EB282-7091-4256-8640-FF071F46FF4E}" srcOrd="0" destOrd="0" presId="urn:microsoft.com/office/officeart/2005/8/layout/hList7"/>
    <dgm:cxn modelId="{6C2EC36C-0B91-446D-AAB7-BF340BE7E3D1}" type="presParOf" srcId="{5B296C85-B2B9-4D23-83AF-7425D073CC48}" destId="{AB0542D5-202E-4B67-8444-1EAD6077A2AF}" srcOrd="1" destOrd="0" presId="urn:microsoft.com/office/officeart/2005/8/layout/hList7"/>
    <dgm:cxn modelId="{C8E35758-97B3-4074-9F1A-9EDB8FA67284}" type="presParOf" srcId="{5B296C85-B2B9-4D23-83AF-7425D073CC48}" destId="{2A5A396B-D9EB-45DC-89F0-A725B8A69CC5}" srcOrd="2" destOrd="0" presId="urn:microsoft.com/office/officeart/2005/8/layout/hList7"/>
    <dgm:cxn modelId="{2925B80A-B8D1-484B-B408-52A8B7ABF753}" type="presParOf" srcId="{5B296C85-B2B9-4D23-83AF-7425D073CC48}" destId="{FBB2707A-00D7-4752-B6D4-035DF653D951}" srcOrd="3" destOrd="0" presId="urn:microsoft.com/office/officeart/2005/8/layout/hList7"/>
    <dgm:cxn modelId="{99B344EE-861C-4F63-A27B-07F2EDFD0806}" type="presParOf" srcId="{03A3B5D8-74B1-4F9F-A358-1438F906D7B8}" destId="{DDBEF1A6-89F6-4A09-B6F4-F3DDBF95B030}" srcOrd="7" destOrd="0" presId="urn:microsoft.com/office/officeart/2005/8/layout/hList7"/>
    <dgm:cxn modelId="{7ED4A69E-31F5-417E-B792-C7C835F3A130}" type="presParOf" srcId="{03A3B5D8-74B1-4F9F-A358-1438F906D7B8}" destId="{F6D27511-30E6-403C-8038-408A88AAC3A6}" srcOrd="8" destOrd="0" presId="urn:microsoft.com/office/officeart/2005/8/layout/hList7"/>
    <dgm:cxn modelId="{355BDAD0-369B-47DA-92A3-02C887827868}" type="presParOf" srcId="{F6D27511-30E6-403C-8038-408A88AAC3A6}" destId="{F5F62400-938D-4255-A012-E509103B455C}" srcOrd="0" destOrd="0" presId="urn:microsoft.com/office/officeart/2005/8/layout/hList7"/>
    <dgm:cxn modelId="{02D183B1-4F21-44E0-848F-E228278C3A1A}" type="presParOf" srcId="{F6D27511-30E6-403C-8038-408A88AAC3A6}" destId="{C654C390-1B56-4979-B338-6EF8610E2F64}" srcOrd="1" destOrd="0" presId="urn:microsoft.com/office/officeart/2005/8/layout/hList7"/>
    <dgm:cxn modelId="{05C7B762-0025-460D-91E6-502137742639}" type="presParOf" srcId="{F6D27511-30E6-403C-8038-408A88AAC3A6}" destId="{DF592121-5D33-4829-9C6A-F95B9F8932BF}" srcOrd="2" destOrd="0" presId="urn:microsoft.com/office/officeart/2005/8/layout/hList7"/>
    <dgm:cxn modelId="{0FDB50F4-E512-4554-AD24-A05851DA4362}" type="presParOf" srcId="{F6D27511-30E6-403C-8038-408A88AAC3A6}" destId="{2629436C-9A54-44C9-B18B-156DE1B549B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841E6965-3B9B-4BDC-908D-51863878CFDC}">
      <dgm:prSet phldrT="[Text]"/>
      <dgm:spPr/>
      <dgm:t>
        <a:bodyPr/>
        <a:lstStyle/>
        <a:p>
          <a:r>
            <a:rPr lang="en-US" dirty="0" smtClean="0"/>
            <a:t>Decision routes unclear and helicopter view of biz missing</a:t>
          </a:r>
          <a:endParaRPr lang="en-US" dirty="0"/>
        </a:p>
      </dgm:t>
    </dgm:pt>
    <dgm:pt modelId="{BE670540-42D4-40B9-8D58-3884AFE1697F}" type="parTrans" cxnId="{C744FA1D-D3AA-4924-A371-E9AE73936162}">
      <dgm:prSet/>
      <dgm:spPr/>
      <dgm:t>
        <a:bodyPr/>
        <a:lstStyle/>
        <a:p>
          <a:endParaRPr lang="en-US"/>
        </a:p>
      </dgm:t>
    </dgm:pt>
    <dgm:pt modelId="{A836D860-1E64-4D75-8569-8F4C21A6CEA9}" type="sibTrans" cxnId="{C744FA1D-D3AA-4924-A371-E9AE73936162}">
      <dgm:prSet/>
      <dgm:spPr/>
      <dgm:t>
        <a:bodyPr/>
        <a:lstStyle/>
        <a:p>
          <a:endParaRPr lang="en-US"/>
        </a:p>
      </dgm:t>
    </dgm:pt>
    <dgm:pt modelId="{FC03B4CD-FF8C-48CA-BF8D-4A03DA06EBCA}">
      <dgm:prSet phldrT="[Text]"/>
      <dgm:spPr/>
      <dgm:t>
        <a:bodyPr/>
        <a:lstStyle/>
        <a:p>
          <a:r>
            <a:rPr lang="en-US" dirty="0" smtClean="0"/>
            <a:t>Prioritisation is missing</a:t>
          </a:r>
          <a:endParaRPr lang="en-US" dirty="0"/>
        </a:p>
      </dgm:t>
    </dgm:pt>
    <dgm:pt modelId="{9338737B-AB19-4173-BD69-9011B533FD5B}" type="parTrans" cxnId="{DE5B40D0-732B-4913-99F7-ECD3D037AE19}">
      <dgm:prSet/>
      <dgm:spPr/>
      <dgm:t>
        <a:bodyPr/>
        <a:lstStyle/>
        <a:p>
          <a:endParaRPr lang="en-US"/>
        </a:p>
      </dgm:t>
    </dgm:pt>
    <dgm:pt modelId="{52AA7377-7497-43D3-B75D-FEC5B0DC057B}" type="sibTrans" cxnId="{DE5B40D0-732B-4913-99F7-ECD3D037AE19}">
      <dgm:prSet/>
      <dgm:spPr/>
      <dgm:t>
        <a:bodyPr/>
        <a:lstStyle/>
        <a:p>
          <a:endParaRPr lang="en-US"/>
        </a:p>
      </dgm:t>
    </dgm:pt>
    <dgm:pt modelId="{E0CB5FE9-5C86-473D-9994-49041AE1E580}">
      <dgm:prSet phldrT="[Text]"/>
      <dgm:spPr/>
      <dgm:t>
        <a:bodyPr/>
        <a:lstStyle/>
        <a:p>
          <a:r>
            <a:rPr lang="en-US" dirty="0" smtClean="0"/>
            <a:t>Who calls the shots?</a:t>
          </a:r>
          <a:endParaRPr lang="en-US" dirty="0"/>
        </a:p>
      </dgm:t>
    </dgm:pt>
    <dgm:pt modelId="{35DD99D1-3228-4803-AC14-4B99FBE92D65}" type="parTrans" cxnId="{FFAC5734-FE5C-4D1E-BD34-B4C8035F7EC1}">
      <dgm:prSet/>
      <dgm:spPr/>
      <dgm:t>
        <a:bodyPr/>
        <a:lstStyle/>
        <a:p>
          <a:endParaRPr lang="en-US"/>
        </a:p>
      </dgm:t>
    </dgm:pt>
    <dgm:pt modelId="{F430CC0E-7677-4530-9880-13880E137A07}" type="sibTrans" cxnId="{FFAC5734-FE5C-4D1E-BD34-B4C8035F7EC1}">
      <dgm:prSet/>
      <dgm:spPr/>
      <dgm:t>
        <a:bodyPr/>
        <a:lstStyle/>
        <a:p>
          <a:endParaRPr lang="en-US"/>
        </a:p>
      </dgm:t>
    </dgm:pt>
    <dgm:pt modelId="{BE0AC7C9-4B04-46B8-A652-C0BA13C48AF7}">
      <dgm:prSet phldrT="[Text]"/>
      <dgm:spPr/>
      <dgm:t>
        <a:bodyPr/>
        <a:lstStyle/>
        <a:p>
          <a:r>
            <a:rPr lang="en-US" dirty="0" smtClean="0"/>
            <a:t>(coherent) engagement of management</a:t>
          </a:r>
          <a:endParaRPr lang="en-US" dirty="0"/>
        </a:p>
      </dgm:t>
    </dgm:pt>
    <dgm:pt modelId="{AC7EB3C5-BFA0-45BB-9F41-9FB7E5E1118A}" type="parTrans" cxnId="{63D519E8-B3B9-4B48-A170-697EFC482404}">
      <dgm:prSet/>
      <dgm:spPr/>
      <dgm:t>
        <a:bodyPr/>
        <a:lstStyle/>
        <a:p>
          <a:endParaRPr lang="en-US"/>
        </a:p>
      </dgm:t>
    </dgm:pt>
    <dgm:pt modelId="{98D20E27-AE38-48F3-A1AE-4DD436F96726}" type="sibTrans" cxnId="{63D519E8-B3B9-4B48-A170-697EFC482404}">
      <dgm:prSet/>
      <dgm:spPr/>
      <dgm:t>
        <a:bodyPr/>
        <a:lstStyle/>
        <a:p>
          <a:endParaRPr lang="en-US"/>
        </a:p>
      </dgm:t>
    </dgm:pt>
    <dgm:pt modelId="{1553AF92-5974-4595-B480-85312662FB3A}">
      <dgm:prSet phldrT="[Text]"/>
      <dgm:spPr/>
      <dgm:t>
        <a:bodyPr/>
        <a:lstStyle/>
        <a:p>
          <a:r>
            <a:rPr lang="en-US" dirty="0" smtClean="0"/>
            <a:t>Decision: when and by whom?</a:t>
          </a:r>
          <a:endParaRPr lang="en-US" dirty="0"/>
        </a:p>
      </dgm:t>
    </dgm:pt>
    <dgm:pt modelId="{E2E77A19-4DCA-40FB-831B-4E6AC9B6B1B5}" type="parTrans" cxnId="{0D57F128-FFD4-453B-8916-CF58DDA89678}">
      <dgm:prSet/>
      <dgm:spPr/>
      <dgm:t>
        <a:bodyPr/>
        <a:lstStyle/>
        <a:p>
          <a:endParaRPr lang="en-US"/>
        </a:p>
      </dgm:t>
    </dgm:pt>
    <dgm:pt modelId="{66ECA0FD-677C-44BE-BAB5-61FD527BF0D6}" type="sibTrans" cxnId="{0D57F128-FFD4-453B-8916-CF58DDA89678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7616F621-1ACB-4592-ABD3-69CFACB315C0}" type="pres">
      <dgm:prSet presAssocID="{841E6965-3B9B-4BDC-908D-51863878CFD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8CC79-C2F5-41A4-B60E-FEC51E02E2EA}" type="pres">
      <dgm:prSet presAssocID="{841E6965-3B9B-4BDC-908D-51863878CFDC}" presName="aSpace2" presStyleCnt="0"/>
      <dgm:spPr/>
    </dgm:pt>
    <dgm:pt modelId="{A217E4DE-F371-4296-A198-D696F2D9FF40}" type="pres">
      <dgm:prSet presAssocID="{FC03B4CD-FF8C-48CA-BF8D-4A03DA06EBC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1A1273-4C8E-4616-AFFC-9565E9FC0666}" type="pres">
      <dgm:prSet presAssocID="{FC03B4CD-FF8C-48CA-BF8D-4A03DA06EBCA}" presName="aSpace2" presStyleCnt="0"/>
      <dgm:spPr/>
    </dgm:pt>
    <dgm:pt modelId="{FC62C301-470E-48E2-A03D-4E15A9FFE479}" type="pres">
      <dgm:prSet presAssocID="{E0CB5FE9-5C86-473D-9994-49041AE1E580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934B8DB0-EBBB-4A82-99AF-94029452E0B1}" type="pres">
      <dgm:prSet presAssocID="{1553AF92-5974-4595-B480-85312662FB3A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4A892-6EA5-4108-94AB-A85D135D98B0}" type="pres">
      <dgm:prSet presAssocID="{1553AF92-5974-4595-B480-85312662FB3A}" presName="aSpace2" presStyleCnt="0"/>
      <dgm:spPr/>
    </dgm:pt>
    <dgm:pt modelId="{CD0CEFAC-84C1-4F6A-98EF-C2704ED14B63}" type="pres">
      <dgm:prSet presAssocID="{BE0AC7C9-4B04-46B8-A652-C0BA13C48AF7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90CF5F-7156-4DEE-9861-DB206509B2E1}" type="presOf" srcId="{1553AF92-5974-4595-B480-85312662FB3A}" destId="{934B8DB0-EBBB-4A82-99AF-94029452E0B1}" srcOrd="0" destOrd="0" presId="urn:microsoft.com/office/officeart/2005/8/layout/lProcess2"/>
    <dgm:cxn modelId="{B4B0EF1A-1A6E-4822-AFBB-138CEFFE2FEA}" type="presOf" srcId="{E0CB5FE9-5C86-473D-9994-49041AE1E580}" destId="{FC62C301-470E-48E2-A03D-4E15A9FFE479}" srcOrd="0" destOrd="0" presId="urn:microsoft.com/office/officeart/2005/8/layout/lProcess2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EE50704-0E5F-4B60-8461-B368D08FCF70}" type="presOf" srcId="{841E6965-3B9B-4BDC-908D-51863878CFDC}" destId="{7616F621-1ACB-4592-ABD3-69CFACB315C0}" srcOrd="0" destOrd="0" presId="urn:microsoft.com/office/officeart/2005/8/layout/lProcess2"/>
    <dgm:cxn modelId="{6B92CC19-B06F-4895-A25A-2E8BEBA4555C}" type="presOf" srcId="{FC03B4CD-FF8C-48CA-BF8D-4A03DA06EBCA}" destId="{A217E4DE-F371-4296-A198-D696F2D9FF40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DE5B40D0-732B-4913-99F7-ECD3D037AE19}" srcId="{7CE0D80C-FF37-4153-A489-0E73EA5404ED}" destId="{FC03B4CD-FF8C-48CA-BF8D-4A03DA06EBCA}" srcOrd="1" destOrd="0" parTransId="{9338737B-AB19-4173-BD69-9011B533FD5B}" sibTransId="{52AA7377-7497-43D3-B75D-FEC5B0DC057B}"/>
    <dgm:cxn modelId="{FFAC5734-FE5C-4D1E-BD34-B4C8035F7EC1}" srcId="{7CE0D80C-FF37-4153-A489-0E73EA5404ED}" destId="{E0CB5FE9-5C86-473D-9994-49041AE1E580}" srcOrd="2" destOrd="0" parTransId="{35DD99D1-3228-4803-AC14-4B99FBE92D65}" sibTransId="{F430CC0E-7677-4530-9880-13880E137A07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34E6E476-0D00-4BBB-95C0-8F99C36C220F}" type="presOf" srcId="{BE0AC7C9-4B04-46B8-A652-C0BA13C48AF7}" destId="{CD0CEFAC-84C1-4F6A-98EF-C2704ED14B63}" srcOrd="0" destOrd="0" presId="urn:microsoft.com/office/officeart/2005/8/layout/lProcess2"/>
    <dgm:cxn modelId="{C744FA1D-D3AA-4924-A371-E9AE73936162}" srcId="{7CE0D80C-FF37-4153-A489-0E73EA5404ED}" destId="{841E6965-3B9B-4BDC-908D-51863878CFDC}" srcOrd="0" destOrd="0" parTransId="{BE670540-42D4-40B9-8D58-3884AFE1697F}" sibTransId="{A836D860-1E64-4D75-8569-8F4C21A6CEA9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63D519E8-B3B9-4B48-A170-697EFC482404}" srcId="{153ADEC9-800C-4524-AF3E-77F59DE9E0C2}" destId="{BE0AC7C9-4B04-46B8-A652-C0BA13C48AF7}" srcOrd="1" destOrd="0" parTransId="{AC7EB3C5-BFA0-45BB-9F41-9FB7E5E1118A}" sibTransId="{98D20E27-AE38-48F3-A1AE-4DD436F96726}"/>
    <dgm:cxn modelId="{0D57F128-FFD4-453B-8916-CF58DDA89678}" srcId="{153ADEC9-800C-4524-AF3E-77F59DE9E0C2}" destId="{1553AF92-5974-4595-B480-85312662FB3A}" srcOrd="0" destOrd="0" parTransId="{E2E77A19-4DCA-40FB-831B-4E6AC9B6B1B5}" sibTransId="{66ECA0FD-677C-44BE-BAB5-61FD527BF0D6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11D49C8D-D6D8-49FE-B35C-AEF58012CE6D}" type="presParOf" srcId="{612693C9-7D25-4DFC-95C7-54D18816136E}" destId="{7616F621-1ACB-4592-ABD3-69CFACB315C0}" srcOrd="0" destOrd="0" presId="urn:microsoft.com/office/officeart/2005/8/layout/lProcess2"/>
    <dgm:cxn modelId="{788E424F-4758-4784-A032-A89837D7C43D}" type="presParOf" srcId="{612693C9-7D25-4DFC-95C7-54D18816136E}" destId="{F8F8CC79-C2F5-41A4-B60E-FEC51E02E2EA}" srcOrd="1" destOrd="0" presId="urn:microsoft.com/office/officeart/2005/8/layout/lProcess2"/>
    <dgm:cxn modelId="{CD6CB56D-EE32-40E5-B8EE-CF92FFBFBED5}" type="presParOf" srcId="{612693C9-7D25-4DFC-95C7-54D18816136E}" destId="{A217E4DE-F371-4296-A198-D696F2D9FF40}" srcOrd="2" destOrd="0" presId="urn:microsoft.com/office/officeart/2005/8/layout/lProcess2"/>
    <dgm:cxn modelId="{C0EC71E2-FEA8-4379-A4E3-71CD26DAB74A}" type="presParOf" srcId="{612693C9-7D25-4DFC-95C7-54D18816136E}" destId="{9A1A1273-4C8E-4616-AFFC-9565E9FC0666}" srcOrd="3" destOrd="0" presId="urn:microsoft.com/office/officeart/2005/8/layout/lProcess2"/>
    <dgm:cxn modelId="{97446221-64E6-4E50-BEE8-A01424E7A5A4}" type="presParOf" srcId="{612693C9-7D25-4DFC-95C7-54D18816136E}" destId="{FC62C301-470E-48E2-A03D-4E15A9FFE479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28297434-F265-451E-90BF-4B77C389BCD6}" type="presParOf" srcId="{8323C678-0D1D-49C2-A1F6-521C21EB8910}" destId="{934B8DB0-EBBB-4A82-99AF-94029452E0B1}" srcOrd="0" destOrd="0" presId="urn:microsoft.com/office/officeart/2005/8/layout/lProcess2"/>
    <dgm:cxn modelId="{9C9596B2-8970-4FFA-952F-4B74EAA42B7B}" type="presParOf" srcId="{8323C678-0D1D-49C2-A1F6-521C21EB8910}" destId="{21A4A892-6EA5-4108-94AB-A85D135D98B0}" srcOrd="1" destOrd="0" presId="urn:microsoft.com/office/officeart/2005/8/layout/lProcess2"/>
    <dgm:cxn modelId="{7CDF2F95-F888-436C-8101-41864E00AB49}" type="presParOf" srcId="{8323C678-0D1D-49C2-A1F6-521C21EB8910}" destId="{CD0CEFAC-84C1-4F6A-98EF-C2704ED14B6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986EF0FB-20B5-43EF-8232-61F75A3E6D9C}">
      <dgm:prSet phldrT="[Text]"/>
      <dgm:spPr/>
      <dgm:t>
        <a:bodyPr/>
        <a:lstStyle/>
        <a:p>
          <a:r>
            <a:rPr lang="en-US" dirty="0" smtClean="0"/>
            <a:t>Unclear decision making means no empowerment</a:t>
          </a:r>
          <a:endParaRPr lang="en-US" dirty="0"/>
        </a:p>
      </dgm:t>
    </dgm:pt>
    <dgm:pt modelId="{FD2846B2-2BE3-4560-9922-F01702376625}" type="parTrans" cxnId="{67CEDB70-32D6-40CC-8864-C77EF6130235}">
      <dgm:prSet/>
      <dgm:spPr/>
      <dgm:t>
        <a:bodyPr/>
        <a:lstStyle/>
        <a:p>
          <a:endParaRPr lang="en-US"/>
        </a:p>
      </dgm:t>
    </dgm:pt>
    <dgm:pt modelId="{99F1F69C-A2C0-4A61-BC87-E8B4B5581ED0}" type="sibTrans" cxnId="{67CEDB70-32D6-40CC-8864-C77EF6130235}">
      <dgm:prSet/>
      <dgm:spPr/>
      <dgm:t>
        <a:bodyPr/>
        <a:lstStyle/>
        <a:p>
          <a:endParaRPr lang="en-US"/>
        </a:p>
      </dgm:t>
    </dgm:pt>
    <dgm:pt modelId="{26CF655B-16EB-4129-9371-2F7B789784E6}">
      <dgm:prSet phldrT="[Text]"/>
      <dgm:spPr/>
      <dgm:t>
        <a:bodyPr/>
        <a:lstStyle/>
        <a:p>
          <a:r>
            <a:rPr lang="en-US" dirty="0" smtClean="0"/>
            <a:t>Endless meetings</a:t>
          </a:r>
          <a:endParaRPr lang="en-US" dirty="0"/>
        </a:p>
      </dgm:t>
    </dgm:pt>
    <dgm:pt modelId="{2224A05E-AD79-4464-84AB-BFF2DF045375}" type="parTrans" cxnId="{A5AFE7FF-6858-4E5B-B508-023E81B1484C}">
      <dgm:prSet/>
      <dgm:spPr/>
      <dgm:t>
        <a:bodyPr/>
        <a:lstStyle/>
        <a:p>
          <a:endParaRPr lang="en-US"/>
        </a:p>
      </dgm:t>
    </dgm:pt>
    <dgm:pt modelId="{65B41FB5-91F7-4B8B-8C8F-D3C1647EEEBB}" type="sibTrans" cxnId="{A5AFE7FF-6858-4E5B-B508-023E81B1484C}">
      <dgm:prSet/>
      <dgm:spPr/>
      <dgm:t>
        <a:bodyPr/>
        <a:lstStyle/>
        <a:p>
          <a:endParaRPr lang="en-US"/>
        </a:p>
      </dgm:t>
    </dgm:pt>
    <dgm:pt modelId="{47B23424-F286-43C9-AC0F-57D69925EC66}">
      <dgm:prSet phldrT="[Text]"/>
      <dgm:spPr/>
      <dgm:t>
        <a:bodyPr/>
        <a:lstStyle/>
        <a:p>
          <a:r>
            <a:rPr lang="en-US" dirty="0" smtClean="0"/>
            <a:t>Decision making framework</a:t>
          </a:r>
          <a:endParaRPr lang="en-US" dirty="0"/>
        </a:p>
      </dgm:t>
    </dgm:pt>
    <dgm:pt modelId="{C80842DF-A191-4F3A-975A-67A648C3C9B7}" type="parTrans" cxnId="{F5BD3E70-A10E-46FD-8B66-3A5522408601}">
      <dgm:prSet/>
      <dgm:spPr/>
      <dgm:t>
        <a:bodyPr/>
        <a:lstStyle/>
        <a:p>
          <a:endParaRPr lang="en-US"/>
        </a:p>
      </dgm:t>
    </dgm:pt>
    <dgm:pt modelId="{B1F767C1-41E9-485D-A653-156FFB44593A}" type="sibTrans" cxnId="{F5BD3E70-A10E-46FD-8B66-3A5522408601}">
      <dgm:prSet/>
      <dgm:spPr/>
      <dgm:t>
        <a:bodyPr/>
        <a:lstStyle/>
        <a:p>
          <a:endParaRPr lang="en-US"/>
        </a:p>
      </dgm:t>
    </dgm:pt>
    <dgm:pt modelId="{1CED0BAB-AF93-4B60-BB12-F3422A694D92}">
      <dgm:prSet phldrT="[Text]"/>
      <dgm:spPr/>
      <dgm:t>
        <a:bodyPr/>
        <a:lstStyle/>
        <a:p>
          <a:r>
            <a:rPr lang="en-US" dirty="0" smtClean="0"/>
            <a:t>Consistent escalation</a:t>
          </a:r>
          <a:endParaRPr lang="en-US" dirty="0"/>
        </a:p>
      </dgm:t>
    </dgm:pt>
    <dgm:pt modelId="{5DB088A1-05E3-4EB6-9AEC-601F42F21499}" type="parTrans" cxnId="{19DD168A-A83A-4860-9E75-8C16402AAB98}">
      <dgm:prSet/>
      <dgm:spPr/>
      <dgm:t>
        <a:bodyPr/>
        <a:lstStyle/>
        <a:p>
          <a:endParaRPr lang="en-US"/>
        </a:p>
      </dgm:t>
    </dgm:pt>
    <dgm:pt modelId="{6AB31EEE-8A50-4B8C-B3BF-DA1C1E9B78BD}" type="sibTrans" cxnId="{19DD168A-A83A-4860-9E75-8C16402AAB98}">
      <dgm:prSet/>
      <dgm:spPr/>
      <dgm:t>
        <a:bodyPr/>
        <a:lstStyle/>
        <a:p>
          <a:endParaRPr lang="en-US"/>
        </a:p>
      </dgm:t>
    </dgm:pt>
    <dgm:pt modelId="{2D86A0B8-D8C0-43C6-AD07-85D9AAD520F0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=&gt; Output of meeting structure</a:t>
          </a:r>
          <a:endParaRPr lang="en-US" dirty="0"/>
        </a:p>
      </dgm:t>
    </dgm:pt>
    <dgm:pt modelId="{79265037-F820-4DFE-B5DC-895A9259DD68}" type="parTrans" cxnId="{2F8229A1-34B6-41D6-A844-CF27B4F3B58E}">
      <dgm:prSet/>
      <dgm:spPr/>
      <dgm:t>
        <a:bodyPr/>
        <a:lstStyle/>
        <a:p>
          <a:endParaRPr lang="en-US"/>
        </a:p>
      </dgm:t>
    </dgm:pt>
    <dgm:pt modelId="{983246C3-C404-4780-8E65-570575B0DBC4}" type="sibTrans" cxnId="{2F8229A1-34B6-41D6-A844-CF27B4F3B58E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AE7D497A-81A9-4534-8E84-325361841119}" type="pres">
      <dgm:prSet presAssocID="{986EF0FB-20B5-43EF-8232-61F75A3E6D9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34489-0294-4BEF-9120-F542A5D1A477}" type="pres">
      <dgm:prSet presAssocID="{986EF0FB-20B5-43EF-8232-61F75A3E6D9C}" presName="aSpace2" presStyleCnt="0"/>
      <dgm:spPr/>
    </dgm:pt>
    <dgm:pt modelId="{B14164F8-404B-4D62-9D5A-49EF1410E14F}" type="pres">
      <dgm:prSet presAssocID="{26CF655B-16EB-4129-9371-2F7B789784E6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329D6-C4B5-47D1-A776-6617BAE095F5}" type="pres">
      <dgm:prSet presAssocID="{26CF655B-16EB-4129-9371-2F7B789784E6}" presName="aSpace2" presStyleCnt="0"/>
      <dgm:spPr/>
    </dgm:pt>
    <dgm:pt modelId="{FAEC9CE8-692B-4BC8-A6C5-225C405628B2}" type="pres">
      <dgm:prSet presAssocID="{1CED0BAB-AF93-4B60-BB12-F3422A694D92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302247BE-57A9-4D03-B794-E258C5F1BEF6}" type="pres">
      <dgm:prSet presAssocID="{47B23424-F286-43C9-AC0F-57D69925EC66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85DCC-2BD7-41D2-80DD-45F8D033BE3F}" type="pres">
      <dgm:prSet presAssocID="{47B23424-F286-43C9-AC0F-57D69925EC66}" presName="aSpace2" presStyleCnt="0"/>
      <dgm:spPr/>
    </dgm:pt>
    <dgm:pt modelId="{85398AF2-77C8-4F3B-8BA0-847000527C6A}" type="pres">
      <dgm:prSet presAssocID="{2D86A0B8-D8C0-43C6-AD07-85D9AAD520F0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19DD168A-A83A-4860-9E75-8C16402AAB98}" srcId="{7CE0D80C-FF37-4153-A489-0E73EA5404ED}" destId="{1CED0BAB-AF93-4B60-BB12-F3422A694D92}" srcOrd="2" destOrd="0" parTransId="{5DB088A1-05E3-4EB6-9AEC-601F42F21499}" sibTransId="{6AB31EEE-8A50-4B8C-B3BF-DA1C1E9B78BD}"/>
    <dgm:cxn modelId="{2F8229A1-34B6-41D6-A844-CF27B4F3B58E}" srcId="{B47D9ADD-2463-4E4A-98DC-DD42781715F5}" destId="{2D86A0B8-D8C0-43C6-AD07-85D9AAD520F0}" srcOrd="1" destOrd="0" parTransId="{79265037-F820-4DFE-B5DC-895A9259DD68}" sibTransId="{983246C3-C404-4780-8E65-570575B0DBC4}"/>
    <dgm:cxn modelId="{4AC2F89B-3AE2-4265-A593-39112169499C}" type="presOf" srcId="{26CF655B-16EB-4129-9371-2F7B789784E6}" destId="{B14164F8-404B-4D62-9D5A-49EF1410E14F}" srcOrd="0" destOrd="0" presId="urn:microsoft.com/office/officeart/2005/8/layout/lProcess2"/>
    <dgm:cxn modelId="{7FC48CE3-BE44-4EF1-9352-CACDD239E05C}" type="presOf" srcId="{2D86A0B8-D8C0-43C6-AD07-85D9AAD520F0}" destId="{85398AF2-77C8-4F3B-8BA0-847000527C6A}" srcOrd="0" destOrd="0" presId="urn:microsoft.com/office/officeart/2005/8/layout/lProcess2"/>
    <dgm:cxn modelId="{67CEDB70-32D6-40CC-8864-C77EF6130235}" srcId="{7CE0D80C-FF37-4153-A489-0E73EA5404ED}" destId="{986EF0FB-20B5-43EF-8232-61F75A3E6D9C}" srcOrd="0" destOrd="0" parTransId="{FD2846B2-2BE3-4560-9922-F01702376625}" sibTransId="{99F1F69C-A2C0-4A61-BC87-E8B4B5581ED0}"/>
    <dgm:cxn modelId="{18A61819-84F3-45BE-B2C7-4E7CF189AE31}" type="presOf" srcId="{986EF0FB-20B5-43EF-8232-61F75A3E6D9C}" destId="{AE7D497A-81A9-4534-8E84-325361841119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E6676A9E-5D33-43EB-A730-36E90B524C7C}" type="presOf" srcId="{1CED0BAB-AF93-4B60-BB12-F3422A694D92}" destId="{FAEC9CE8-692B-4BC8-A6C5-225C405628B2}" srcOrd="0" destOrd="0" presId="urn:microsoft.com/office/officeart/2005/8/layout/lProcess2"/>
    <dgm:cxn modelId="{88E66690-4B9F-425B-A1D7-969A7C3A3FB3}" type="presOf" srcId="{47B23424-F286-43C9-AC0F-57D69925EC66}" destId="{302247BE-57A9-4D03-B794-E258C5F1BEF6}" srcOrd="0" destOrd="0" presId="urn:microsoft.com/office/officeart/2005/8/layout/lProcess2"/>
    <dgm:cxn modelId="{F5BD3E70-A10E-46FD-8B66-3A5522408601}" srcId="{B47D9ADD-2463-4E4A-98DC-DD42781715F5}" destId="{47B23424-F286-43C9-AC0F-57D69925EC66}" srcOrd="0" destOrd="0" parTransId="{C80842DF-A191-4F3A-975A-67A648C3C9B7}" sibTransId="{B1F767C1-41E9-485D-A653-156FFB44593A}"/>
    <dgm:cxn modelId="{A5AFE7FF-6858-4E5B-B508-023E81B1484C}" srcId="{7CE0D80C-FF37-4153-A489-0E73EA5404ED}" destId="{26CF655B-16EB-4129-9371-2F7B789784E6}" srcOrd="1" destOrd="0" parTransId="{2224A05E-AD79-4464-84AB-BFF2DF045375}" sibTransId="{65B41FB5-91F7-4B8B-8C8F-D3C1647EEEBB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2DEC8711-659C-4088-B0A0-D9E6025A8611}" type="presParOf" srcId="{612693C9-7D25-4DFC-95C7-54D18816136E}" destId="{AE7D497A-81A9-4534-8E84-325361841119}" srcOrd="0" destOrd="0" presId="urn:microsoft.com/office/officeart/2005/8/layout/lProcess2"/>
    <dgm:cxn modelId="{CB59905B-D9DF-41A0-A5DE-877D45A7FBEC}" type="presParOf" srcId="{612693C9-7D25-4DFC-95C7-54D18816136E}" destId="{B2B34489-0294-4BEF-9120-F542A5D1A477}" srcOrd="1" destOrd="0" presId="urn:microsoft.com/office/officeart/2005/8/layout/lProcess2"/>
    <dgm:cxn modelId="{889AF002-0487-4FC2-81CC-4DA2F6B7E929}" type="presParOf" srcId="{612693C9-7D25-4DFC-95C7-54D18816136E}" destId="{B14164F8-404B-4D62-9D5A-49EF1410E14F}" srcOrd="2" destOrd="0" presId="urn:microsoft.com/office/officeart/2005/8/layout/lProcess2"/>
    <dgm:cxn modelId="{97FE0A4F-8980-4E47-B3B3-3505D2B801EC}" type="presParOf" srcId="{612693C9-7D25-4DFC-95C7-54D18816136E}" destId="{867329D6-C4B5-47D1-A776-6617BAE095F5}" srcOrd="3" destOrd="0" presId="urn:microsoft.com/office/officeart/2005/8/layout/lProcess2"/>
    <dgm:cxn modelId="{A69D5F43-889D-4923-BF2B-04DA830D182B}" type="presParOf" srcId="{612693C9-7D25-4DFC-95C7-54D18816136E}" destId="{FAEC9CE8-692B-4BC8-A6C5-225C405628B2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56FDCB1B-92D9-406E-BA66-D89890C475CB}" type="presParOf" srcId="{7C1C57D9-B9CC-4723-8675-79E381955F34}" destId="{302247BE-57A9-4D03-B794-E258C5F1BEF6}" srcOrd="0" destOrd="0" presId="urn:microsoft.com/office/officeart/2005/8/layout/lProcess2"/>
    <dgm:cxn modelId="{9A729E4C-B68F-47F0-A9C5-B68C75FA7A87}" type="presParOf" srcId="{7C1C57D9-B9CC-4723-8675-79E381955F34}" destId="{E7D85DCC-2BD7-41D2-80DD-45F8D033BE3F}" srcOrd="1" destOrd="0" presId="urn:microsoft.com/office/officeart/2005/8/layout/lProcess2"/>
    <dgm:cxn modelId="{D64C107A-9689-49D5-A11E-E17ECC3A7B80}" type="presParOf" srcId="{7C1C57D9-B9CC-4723-8675-79E381955F34}" destId="{85398AF2-77C8-4F3B-8BA0-847000527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C2DA2603-744A-41A7-88AD-1858DF0150AB}">
      <dgm:prSet phldrT="[Text]"/>
      <dgm:spPr/>
      <dgm:t>
        <a:bodyPr/>
        <a:lstStyle/>
        <a:p>
          <a:r>
            <a:rPr lang="en-US" dirty="0" smtClean="0"/>
            <a:t>Focus is on quantity of people, not on quality (skills)</a:t>
          </a:r>
          <a:endParaRPr lang="en-US" dirty="0"/>
        </a:p>
      </dgm:t>
    </dgm:pt>
    <dgm:pt modelId="{8074443E-2AA4-43D8-929E-76484506ADA2}" type="parTrans" cxnId="{C4565CB2-4351-410A-A740-4DCB06B885A7}">
      <dgm:prSet/>
      <dgm:spPr/>
      <dgm:t>
        <a:bodyPr/>
        <a:lstStyle/>
        <a:p>
          <a:endParaRPr lang="en-US"/>
        </a:p>
      </dgm:t>
    </dgm:pt>
    <dgm:pt modelId="{4B46ECCA-E3A1-4DF2-B52B-899B46D14B47}" type="sibTrans" cxnId="{C4565CB2-4351-410A-A740-4DCB06B885A7}">
      <dgm:prSet/>
      <dgm:spPr/>
      <dgm:t>
        <a:bodyPr/>
        <a:lstStyle/>
        <a:p>
          <a:endParaRPr lang="en-US"/>
        </a:p>
      </dgm:t>
    </dgm:pt>
    <dgm:pt modelId="{148E521D-0D7D-48A6-930E-4E04FE75BC6D}">
      <dgm:prSet phldrT="[Text]"/>
      <dgm:spPr/>
      <dgm:t>
        <a:bodyPr/>
        <a:lstStyle/>
        <a:p>
          <a:r>
            <a:rPr lang="en-US" dirty="0" smtClean="0"/>
            <a:t>Financial need to improve resource prediction accuracy</a:t>
          </a:r>
          <a:endParaRPr lang="en-US" dirty="0"/>
        </a:p>
      </dgm:t>
    </dgm:pt>
    <dgm:pt modelId="{548DEDC4-E217-4990-BA5B-5425BB82CF17}" type="parTrans" cxnId="{471B8909-D234-42DB-97CA-F93FAEF2C89E}">
      <dgm:prSet/>
      <dgm:spPr/>
      <dgm:t>
        <a:bodyPr/>
        <a:lstStyle/>
        <a:p>
          <a:endParaRPr lang="en-US"/>
        </a:p>
      </dgm:t>
    </dgm:pt>
    <dgm:pt modelId="{B0A449F6-0D5C-4139-BCE2-EB8C74A239D9}" type="sibTrans" cxnId="{471B8909-D234-42DB-97CA-F93FAEF2C89E}">
      <dgm:prSet/>
      <dgm:spPr/>
      <dgm:t>
        <a:bodyPr/>
        <a:lstStyle/>
        <a:p>
          <a:endParaRPr lang="en-US"/>
        </a:p>
      </dgm:t>
    </dgm:pt>
    <dgm:pt modelId="{A97C97D9-92AA-477B-B545-A824454834A0}">
      <dgm:prSet phldrT="[Text]"/>
      <dgm:spPr/>
      <dgm:t>
        <a:bodyPr/>
        <a:lstStyle/>
        <a:p>
          <a:r>
            <a:rPr lang="en-US" dirty="0" smtClean="0"/>
            <a:t>Bottlenecks of key skills</a:t>
          </a:r>
          <a:endParaRPr lang="en-US" dirty="0"/>
        </a:p>
      </dgm:t>
    </dgm:pt>
    <dgm:pt modelId="{716F62B9-637A-4DC0-907D-C5D2C50BF71E}" type="parTrans" cxnId="{70E83B95-D6DF-41D8-8350-E9FD86F7D5B5}">
      <dgm:prSet/>
      <dgm:spPr/>
      <dgm:t>
        <a:bodyPr/>
        <a:lstStyle/>
        <a:p>
          <a:endParaRPr lang="en-US"/>
        </a:p>
      </dgm:t>
    </dgm:pt>
    <dgm:pt modelId="{01E62E94-281A-4CD0-8FB1-F36C7927F5AC}" type="sibTrans" cxnId="{70E83B95-D6DF-41D8-8350-E9FD86F7D5B5}">
      <dgm:prSet/>
      <dgm:spPr/>
      <dgm:t>
        <a:bodyPr/>
        <a:lstStyle/>
        <a:p>
          <a:endParaRPr lang="en-US"/>
        </a:p>
      </dgm:t>
    </dgm:pt>
    <dgm:pt modelId="{6843DECB-0938-44A7-AEFF-FE53537BE042}">
      <dgm:prSet phldrT="[Text]"/>
      <dgm:spPr/>
      <dgm:t>
        <a:bodyPr/>
        <a:lstStyle/>
        <a:p>
          <a:r>
            <a:rPr lang="en-US" dirty="0" smtClean="0"/>
            <a:t>Highly flexible inter-team support</a:t>
          </a:r>
          <a:endParaRPr lang="en-US" dirty="0"/>
        </a:p>
      </dgm:t>
    </dgm:pt>
    <dgm:pt modelId="{40D33D86-5381-420C-B098-636A0E698E41}" type="parTrans" cxnId="{E3413403-0FAF-40A8-B29F-47913E9D30CF}">
      <dgm:prSet/>
      <dgm:spPr/>
      <dgm:t>
        <a:bodyPr/>
        <a:lstStyle/>
        <a:p>
          <a:endParaRPr lang="en-US"/>
        </a:p>
      </dgm:t>
    </dgm:pt>
    <dgm:pt modelId="{430BE931-D659-4702-81D2-3437DEE08622}" type="sibTrans" cxnId="{E3413403-0FAF-40A8-B29F-47913E9D30CF}">
      <dgm:prSet/>
      <dgm:spPr/>
      <dgm:t>
        <a:bodyPr/>
        <a:lstStyle/>
        <a:p>
          <a:endParaRPr lang="en-US"/>
        </a:p>
      </dgm:t>
    </dgm:pt>
    <dgm:pt modelId="{C9706725-E744-42D7-AEEE-D6DA35D930BC}">
      <dgm:prSet phldrT="[Text]"/>
      <dgm:spPr/>
      <dgm:t>
        <a:bodyPr/>
        <a:lstStyle/>
        <a:p>
          <a:r>
            <a:rPr lang="en-US" dirty="0" smtClean="0"/>
            <a:t>Minimise risk due to key staff leaving company</a:t>
          </a:r>
          <a:endParaRPr lang="en-US" dirty="0"/>
        </a:p>
      </dgm:t>
    </dgm:pt>
    <dgm:pt modelId="{2E42B74D-BEBA-477B-8CCA-FFF1F41E6396}" type="parTrans" cxnId="{BDF19D68-F0CE-4E63-BC7E-50EAE25C3977}">
      <dgm:prSet/>
      <dgm:spPr/>
      <dgm:t>
        <a:bodyPr/>
        <a:lstStyle/>
        <a:p>
          <a:endParaRPr lang="en-US"/>
        </a:p>
      </dgm:t>
    </dgm:pt>
    <dgm:pt modelId="{F6C5A29E-3143-4613-B5E1-E6DBC75CED8E}" type="sibTrans" cxnId="{BDF19D68-F0CE-4E63-BC7E-50EAE25C3977}">
      <dgm:prSet/>
      <dgm:spPr/>
      <dgm:t>
        <a:bodyPr/>
        <a:lstStyle/>
        <a:p>
          <a:endParaRPr lang="en-US"/>
        </a:p>
      </dgm:t>
    </dgm:pt>
    <dgm:pt modelId="{AE1397D4-49A0-497C-9B65-97C1AA097EAB}">
      <dgm:prSet phldrT="[Text]"/>
      <dgm:spPr/>
      <dgm:t>
        <a:bodyPr/>
        <a:lstStyle/>
        <a:p>
          <a:r>
            <a:rPr lang="en-US" dirty="0" smtClean="0"/>
            <a:t>Enable dynamic teamwork and valorize staff</a:t>
          </a:r>
          <a:endParaRPr lang="en-US" dirty="0"/>
        </a:p>
      </dgm:t>
    </dgm:pt>
    <dgm:pt modelId="{7D23BDB6-2048-49E4-88D1-998195CCF7DC}" type="parTrans" cxnId="{9F8DB7C3-5988-4B38-92AC-97F0FD5A4F1A}">
      <dgm:prSet/>
      <dgm:spPr/>
    </dgm:pt>
    <dgm:pt modelId="{54B35F8E-E26A-4D26-87AC-A6535D7FEECD}" type="sibTrans" cxnId="{9F8DB7C3-5988-4B38-92AC-97F0FD5A4F1A}">
      <dgm:prSet/>
      <dgm:spPr/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4FBE2AC3-5834-4397-8FED-C58CB58B0669}" type="pres">
      <dgm:prSet presAssocID="{C2DA2603-744A-41A7-88AD-1858DF0150AB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0DEB2-1F16-4088-8CD3-3C41B3309645}" type="pres">
      <dgm:prSet presAssocID="{C2DA2603-744A-41A7-88AD-1858DF0150AB}" presName="aSpace2" presStyleCnt="0"/>
      <dgm:spPr/>
    </dgm:pt>
    <dgm:pt modelId="{D318438F-AC41-4F37-B5FF-2ABBBAC82C17}" type="pres">
      <dgm:prSet presAssocID="{148E521D-0D7D-48A6-930E-4E04FE75BC6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B91F3-80CB-4D77-B2A0-075C419E8D1A}" type="pres">
      <dgm:prSet presAssocID="{148E521D-0D7D-48A6-930E-4E04FE75BC6D}" presName="aSpace2" presStyleCnt="0"/>
      <dgm:spPr/>
    </dgm:pt>
    <dgm:pt modelId="{E3EB3EBD-CCA8-463F-A86F-90DF61572E1F}" type="pres">
      <dgm:prSet presAssocID="{A97C97D9-92AA-477B-B545-A824454834A0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775D7781-2D9F-44E6-8866-780A6F26116D}" type="pres">
      <dgm:prSet presAssocID="{6843DECB-0938-44A7-AEFF-FE53537BE042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DA93A-68E8-4066-A3A8-43D182728AD9}" type="pres">
      <dgm:prSet presAssocID="{6843DECB-0938-44A7-AEFF-FE53537BE042}" presName="aSpace2" presStyleCnt="0"/>
      <dgm:spPr/>
    </dgm:pt>
    <dgm:pt modelId="{78A09BFA-1B75-451A-80C0-447458481756}" type="pres">
      <dgm:prSet presAssocID="{C9706725-E744-42D7-AEEE-D6DA35D930BC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A797C-DF09-4DFB-B866-93B47E26B86F}" type="pres">
      <dgm:prSet presAssocID="{C9706725-E744-42D7-AEEE-D6DA35D930BC}" presName="aSpace2" presStyleCnt="0"/>
      <dgm:spPr/>
    </dgm:pt>
    <dgm:pt modelId="{26C798DF-E4D4-4153-96B3-A11171251BE5}" type="pres">
      <dgm:prSet presAssocID="{AE1397D4-49A0-497C-9B65-97C1AA097EAB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A7FC20-0E0F-45EE-8365-FBB9858FEEAB}" type="presOf" srcId="{AE1397D4-49A0-497C-9B65-97C1AA097EAB}" destId="{26C798DF-E4D4-4153-96B3-A11171251BE5}" srcOrd="0" destOrd="0" presId="urn:microsoft.com/office/officeart/2005/8/layout/lProcess2"/>
    <dgm:cxn modelId="{72F009BD-B152-42E0-ACE5-93260EA5FE57}" type="presOf" srcId="{C2DA2603-744A-41A7-88AD-1858DF0150AB}" destId="{4FBE2AC3-5834-4397-8FED-C58CB58B0669}" srcOrd="0" destOrd="0" presId="urn:microsoft.com/office/officeart/2005/8/layout/lProcess2"/>
    <dgm:cxn modelId="{471B8909-D234-42DB-97CA-F93FAEF2C89E}" srcId="{7CE0D80C-FF37-4153-A489-0E73EA5404ED}" destId="{148E521D-0D7D-48A6-930E-4E04FE75BC6D}" srcOrd="1" destOrd="0" parTransId="{548DEDC4-E217-4990-BA5B-5425BB82CF17}" sibTransId="{B0A449F6-0D5C-4139-BCE2-EB8C74A239D9}"/>
    <dgm:cxn modelId="{0B335416-EFCB-42DD-BF4E-E1AEF8E58B2B}" type="presOf" srcId="{148E521D-0D7D-48A6-930E-4E04FE75BC6D}" destId="{D318438F-AC41-4F37-B5FF-2ABBBAC82C17}" srcOrd="0" destOrd="0" presId="urn:microsoft.com/office/officeart/2005/8/layout/lProcess2"/>
    <dgm:cxn modelId="{BDF19D68-F0CE-4E63-BC7E-50EAE25C3977}" srcId="{153ADEC9-800C-4524-AF3E-77F59DE9E0C2}" destId="{C9706725-E744-42D7-AEEE-D6DA35D930BC}" srcOrd="1" destOrd="0" parTransId="{2E42B74D-BEBA-477B-8CCA-FFF1F41E6396}" sibTransId="{F6C5A29E-3143-4613-B5E1-E6DBC75CED8E}"/>
    <dgm:cxn modelId="{C4565CB2-4351-410A-A740-4DCB06B885A7}" srcId="{7CE0D80C-FF37-4153-A489-0E73EA5404ED}" destId="{C2DA2603-744A-41A7-88AD-1858DF0150AB}" srcOrd="0" destOrd="0" parTransId="{8074443E-2AA4-43D8-929E-76484506ADA2}" sibTransId="{4B46ECCA-E3A1-4DF2-B52B-899B46D14B47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E3413403-0FAF-40A8-B29F-47913E9D30CF}" srcId="{153ADEC9-800C-4524-AF3E-77F59DE9E0C2}" destId="{6843DECB-0938-44A7-AEFF-FE53537BE042}" srcOrd="0" destOrd="0" parTransId="{40D33D86-5381-420C-B098-636A0E698E41}" sibTransId="{430BE931-D659-4702-81D2-3437DEE08622}"/>
    <dgm:cxn modelId="{70E83B95-D6DF-41D8-8350-E9FD86F7D5B5}" srcId="{7CE0D80C-FF37-4153-A489-0E73EA5404ED}" destId="{A97C97D9-92AA-477B-B545-A824454834A0}" srcOrd="2" destOrd="0" parTransId="{716F62B9-637A-4DC0-907D-C5D2C50BF71E}" sibTransId="{01E62E94-281A-4CD0-8FB1-F36C7927F5AC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9F8DB7C3-5988-4B38-92AC-97F0FD5A4F1A}" srcId="{153ADEC9-800C-4524-AF3E-77F59DE9E0C2}" destId="{AE1397D4-49A0-497C-9B65-97C1AA097EAB}" srcOrd="2" destOrd="0" parTransId="{7D23BDB6-2048-49E4-88D1-998195CCF7DC}" sibTransId="{54B35F8E-E26A-4D26-87AC-A6535D7FEECD}"/>
    <dgm:cxn modelId="{B8BF5455-A6B9-4669-9568-672A602E66E1}" type="presOf" srcId="{C9706725-E744-42D7-AEEE-D6DA35D930BC}" destId="{78A09BFA-1B75-451A-80C0-447458481756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D78B7302-AE25-40D5-91CF-09A60390909D}" type="presOf" srcId="{A97C97D9-92AA-477B-B545-A824454834A0}" destId="{E3EB3EBD-CCA8-463F-A86F-90DF61572E1F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3AF58EBD-508B-427F-9529-FE546C8E3829}" type="presOf" srcId="{6843DECB-0938-44A7-AEFF-FE53537BE042}" destId="{775D7781-2D9F-44E6-8866-780A6F26116D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F588D474-702B-4B71-A82C-20B504A4F2AC}" type="presParOf" srcId="{612693C9-7D25-4DFC-95C7-54D18816136E}" destId="{4FBE2AC3-5834-4397-8FED-C58CB58B0669}" srcOrd="0" destOrd="0" presId="urn:microsoft.com/office/officeart/2005/8/layout/lProcess2"/>
    <dgm:cxn modelId="{2E364DB5-A4F0-43A7-8CCF-B120D4F831CE}" type="presParOf" srcId="{612693C9-7D25-4DFC-95C7-54D18816136E}" destId="{17C0DEB2-1F16-4088-8CD3-3C41B3309645}" srcOrd="1" destOrd="0" presId="urn:microsoft.com/office/officeart/2005/8/layout/lProcess2"/>
    <dgm:cxn modelId="{00944B52-97CC-4B98-B250-8E87A12C22F0}" type="presParOf" srcId="{612693C9-7D25-4DFC-95C7-54D18816136E}" destId="{D318438F-AC41-4F37-B5FF-2ABBBAC82C17}" srcOrd="2" destOrd="0" presId="urn:microsoft.com/office/officeart/2005/8/layout/lProcess2"/>
    <dgm:cxn modelId="{1C5B6723-748C-4928-B34F-324D15646AA6}" type="presParOf" srcId="{612693C9-7D25-4DFC-95C7-54D18816136E}" destId="{260B91F3-80CB-4D77-B2A0-075C419E8D1A}" srcOrd="3" destOrd="0" presId="urn:microsoft.com/office/officeart/2005/8/layout/lProcess2"/>
    <dgm:cxn modelId="{53CE74C5-6E5A-4809-A8A1-254C8CCD10EE}" type="presParOf" srcId="{612693C9-7D25-4DFC-95C7-54D18816136E}" destId="{E3EB3EBD-CCA8-463F-A86F-90DF61572E1F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4FAC0743-40EC-471E-ABD5-169097776462}" type="presParOf" srcId="{8323C678-0D1D-49C2-A1F6-521C21EB8910}" destId="{775D7781-2D9F-44E6-8866-780A6F26116D}" srcOrd="0" destOrd="0" presId="urn:microsoft.com/office/officeart/2005/8/layout/lProcess2"/>
    <dgm:cxn modelId="{A142F272-2F69-4FB5-86BC-491A334D5F24}" type="presParOf" srcId="{8323C678-0D1D-49C2-A1F6-521C21EB8910}" destId="{CF8DA93A-68E8-4066-A3A8-43D182728AD9}" srcOrd="1" destOrd="0" presId="urn:microsoft.com/office/officeart/2005/8/layout/lProcess2"/>
    <dgm:cxn modelId="{59315E72-B50D-46B3-A211-B24357C60871}" type="presParOf" srcId="{8323C678-0D1D-49C2-A1F6-521C21EB8910}" destId="{78A09BFA-1B75-451A-80C0-447458481756}" srcOrd="2" destOrd="0" presId="urn:microsoft.com/office/officeart/2005/8/layout/lProcess2"/>
    <dgm:cxn modelId="{4E8801B0-259F-42E5-85CE-80B00F309B5A}" type="presParOf" srcId="{8323C678-0D1D-49C2-A1F6-521C21EB8910}" destId="{9AFA797C-DF09-4DFB-B866-93B47E26B86F}" srcOrd="3" destOrd="0" presId="urn:microsoft.com/office/officeart/2005/8/layout/lProcess2"/>
    <dgm:cxn modelId="{277E7B15-5D54-4523-A741-4044BFA7A8E1}" type="presParOf" srcId="{8323C678-0D1D-49C2-A1F6-521C21EB8910}" destId="{26C798DF-E4D4-4153-96B3-A11171251BE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38757AA9-5073-4659-8034-077B0047894E}">
      <dgm:prSet phldrT="[Text]"/>
      <dgm:spPr/>
      <dgm:t>
        <a:bodyPr/>
        <a:lstStyle/>
        <a:p>
          <a:r>
            <a:rPr lang="en-US" dirty="0" smtClean="0"/>
            <a:t>Aligned approach to training strategy</a:t>
          </a:r>
          <a:endParaRPr lang="en-US" dirty="0"/>
        </a:p>
      </dgm:t>
    </dgm:pt>
    <dgm:pt modelId="{B975B24C-52BD-4210-A350-B40D632A4E69}" type="parTrans" cxnId="{9F535BE5-4F83-453B-BB2E-9D56DF1F6F18}">
      <dgm:prSet/>
      <dgm:spPr/>
      <dgm:t>
        <a:bodyPr/>
        <a:lstStyle/>
        <a:p>
          <a:endParaRPr lang="en-US"/>
        </a:p>
      </dgm:t>
    </dgm:pt>
    <dgm:pt modelId="{66AF1981-ABD7-4C41-AF83-8AC17E1A5268}" type="sibTrans" cxnId="{9F535BE5-4F83-453B-BB2E-9D56DF1F6F18}">
      <dgm:prSet/>
      <dgm:spPr/>
      <dgm:t>
        <a:bodyPr/>
        <a:lstStyle/>
        <a:p>
          <a:endParaRPr lang="en-US"/>
        </a:p>
      </dgm:t>
    </dgm:pt>
    <dgm:pt modelId="{5ED6F775-DF94-49CE-9174-F76ACC25954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=&gt; Linked to understanding of direct and indirect role needs</a:t>
          </a:r>
          <a:endParaRPr lang="en-US" dirty="0"/>
        </a:p>
      </dgm:t>
    </dgm:pt>
    <dgm:pt modelId="{D18D1D4D-F4B6-497D-89FF-6C915960BB4A}" type="parTrans" cxnId="{E402AD9B-A22D-47A7-A50D-F564EA79AE79}">
      <dgm:prSet/>
      <dgm:spPr/>
      <dgm:t>
        <a:bodyPr/>
        <a:lstStyle/>
        <a:p>
          <a:endParaRPr lang="en-US"/>
        </a:p>
      </dgm:t>
    </dgm:pt>
    <dgm:pt modelId="{7CDE8C6D-D13D-4F2A-ABD5-B314E15BD7F6}" type="sibTrans" cxnId="{E402AD9B-A22D-47A7-A50D-F564EA79AE79}">
      <dgm:prSet/>
      <dgm:spPr/>
      <dgm:t>
        <a:bodyPr/>
        <a:lstStyle/>
        <a:p>
          <a:endParaRPr lang="en-US"/>
        </a:p>
      </dgm:t>
    </dgm:pt>
    <dgm:pt modelId="{665E8EC5-2404-46DF-A67A-425A1B1B5830}">
      <dgm:prSet phldrT="[Text]"/>
      <dgm:spPr/>
      <dgm:t>
        <a:bodyPr/>
        <a:lstStyle/>
        <a:p>
          <a:r>
            <a:rPr lang="en-US" dirty="0" smtClean="0"/>
            <a:t>Departmental skill matrices</a:t>
          </a:r>
          <a:endParaRPr lang="en-US" dirty="0"/>
        </a:p>
      </dgm:t>
    </dgm:pt>
    <dgm:pt modelId="{8BA5F987-942E-4EDD-994E-EF26ED86042D}" type="parTrans" cxnId="{5D3DD089-9C35-4E93-AE8E-5EE15E44A380}">
      <dgm:prSet/>
      <dgm:spPr/>
      <dgm:t>
        <a:bodyPr/>
        <a:lstStyle/>
        <a:p>
          <a:endParaRPr lang="en-US"/>
        </a:p>
      </dgm:t>
    </dgm:pt>
    <dgm:pt modelId="{0BC9EF25-FB32-4180-908E-D72AF15BBAA3}" type="sibTrans" cxnId="{5D3DD089-9C35-4E93-AE8E-5EE15E44A380}">
      <dgm:prSet/>
      <dgm:spPr/>
      <dgm:t>
        <a:bodyPr/>
        <a:lstStyle/>
        <a:p>
          <a:endParaRPr lang="en-US"/>
        </a:p>
      </dgm:t>
    </dgm:pt>
    <dgm:pt modelId="{CEFDA691-470E-40B3-91F7-33F7688D708D}">
      <dgm:prSet phldrT="[Text]"/>
      <dgm:spPr/>
      <dgm:t>
        <a:bodyPr/>
        <a:lstStyle/>
        <a:p>
          <a:r>
            <a:rPr lang="en-US" dirty="0" smtClean="0"/>
            <a:t>Mismatched resource management</a:t>
          </a:r>
          <a:endParaRPr lang="en-US" dirty="0"/>
        </a:p>
      </dgm:t>
    </dgm:pt>
    <dgm:pt modelId="{7A9AAEDA-EBB5-4E60-85D8-67FAB8249094}" type="parTrans" cxnId="{BA727030-1854-4381-BC86-4A355962DAD0}">
      <dgm:prSet/>
      <dgm:spPr/>
      <dgm:t>
        <a:bodyPr/>
        <a:lstStyle/>
        <a:p>
          <a:endParaRPr lang="en-US"/>
        </a:p>
      </dgm:t>
    </dgm:pt>
    <dgm:pt modelId="{6E1E1FCE-B851-46F6-B5C2-D8B86BFBAC38}" type="sibTrans" cxnId="{BA727030-1854-4381-BC86-4A355962DAD0}">
      <dgm:prSet/>
      <dgm:spPr/>
      <dgm:t>
        <a:bodyPr/>
        <a:lstStyle/>
        <a:p>
          <a:endParaRPr lang="en-US"/>
        </a:p>
      </dgm:t>
    </dgm:pt>
    <dgm:pt modelId="{118E69EE-2781-4D7A-B452-041E0C0C9625}">
      <dgm:prSet phldrT="[Text]"/>
      <dgm:spPr/>
      <dgm:t>
        <a:bodyPr/>
        <a:lstStyle/>
        <a:p>
          <a:r>
            <a:rPr lang="en-US" dirty="0" smtClean="0"/>
            <a:t>Overworked personnel</a:t>
          </a:r>
          <a:endParaRPr lang="en-US" dirty="0"/>
        </a:p>
      </dgm:t>
    </dgm:pt>
    <dgm:pt modelId="{85F88FD0-1F70-47BE-90F8-4F12711B815A}" type="parTrans" cxnId="{79C0BC2F-20DE-4800-BA8C-A973BF090805}">
      <dgm:prSet/>
      <dgm:spPr/>
      <dgm:t>
        <a:bodyPr/>
        <a:lstStyle/>
        <a:p>
          <a:endParaRPr lang="en-US"/>
        </a:p>
      </dgm:t>
    </dgm:pt>
    <dgm:pt modelId="{144E43C9-654B-4874-8A41-8F5CE34940ED}" type="sibTrans" cxnId="{79C0BC2F-20DE-4800-BA8C-A973BF090805}">
      <dgm:prSet/>
      <dgm:spPr/>
      <dgm:t>
        <a:bodyPr/>
        <a:lstStyle/>
        <a:p>
          <a:endParaRPr lang="en-US"/>
        </a:p>
      </dgm:t>
    </dgm:pt>
    <dgm:pt modelId="{BF58ED1D-A2ED-43E8-BCAE-CA0A27EA50F9}">
      <dgm:prSet phldrT="[Text]"/>
      <dgm:spPr/>
      <dgm:t>
        <a:bodyPr/>
        <a:lstStyle/>
        <a:p>
          <a:r>
            <a:rPr lang="en-US" dirty="0" smtClean="0"/>
            <a:t>Delays and mistakes</a:t>
          </a:r>
          <a:endParaRPr lang="en-US" dirty="0"/>
        </a:p>
      </dgm:t>
    </dgm:pt>
    <dgm:pt modelId="{DD5CFB48-9401-4850-9116-0A6003A81889}" type="parTrans" cxnId="{B9DF0A48-F9A5-478D-A439-EC240BEF2EAF}">
      <dgm:prSet/>
      <dgm:spPr/>
      <dgm:t>
        <a:bodyPr/>
        <a:lstStyle/>
        <a:p>
          <a:endParaRPr lang="en-US"/>
        </a:p>
      </dgm:t>
    </dgm:pt>
    <dgm:pt modelId="{8EF4AC37-0D05-4FC1-94B3-8CDB90DC9E9A}" type="sibTrans" cxnId="{B9DF0A48-F9A5-478D-A439-EC240BEF2EAF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55A4E64F-A1F3-4799-95FD-A0A76E7E6D19}" type="pres">
      <dgm:prSet presAssocID="{CEFDA691-470E-40B3-91F7-33F7688D708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3856B-7C18-4E1B-8F26-A6F4378C1A94}" type="pres">
      <dgm:prSet presAssocID="{CEFDA691-470E-40B3-91F7-33F7688D708D}" presName="aSpace2" presStyleCnt="0"/>
      <dgm:spPr/>
    </dgm:pt>
    <dgm:pt modelId="{0A16FE91-4EB7-4752-852B-3B2A6D0745AF}" type="pres">
      <dgm:prSet presAssocID="{118E69EE-2781-4D7A-B452-041E0C0C9625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FF2C6-3FE7-42E6-8CE9-74B6D08A4023}" type="pres">
      <dgm:prSet presAssocID="{118E69EE-2781-4D7A-B452-041E0C0C9625}" presName="aSpace2" presStyleCnt="0"/>
      <dgm:spPr/>
    </dgm:pt>
    <dgm:pt modelId="{7D54C7DB-EC90-49B2-8CB0-EDEEBA755154}" type="pres">
      <dgm:prSet presAssocID="{BF58ED1D-A2ED-43E8-BCAE-CA0A27EA50F9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4583292F-1718-41F2-9E43-71108AD513D2}" type="pres">
      <dgm:prSet presAssocID="{38757AA9-5073-4659-8034-077B0047894E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EFCE03-9F7D-4FC2-AB2F-32E3175E4DAC}" type="pres">
      <dgm:prSet presAssocID="{38757AA9-5073-4659-8034-077B0047894E}" presName="aSpace2" presStyleCnt="0"/>
      <dgm:spPr/>
    </dgm:pt>
    <dgm:pt modelId="{B7E95423-E5D2-4404-B155-7C88F12CB6D2}" type="pres">
      <dgm:prSet presAssocID="{665E8EC5-2404-46DF-A67A-425A1B1B5830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8F069-FE69-4CA8-8CC8-28D321261243}" type="pres">
      <dgm:prSet presAssocID="{665E8EC5-2404-46DF-A67A-425A1B1B5830}" presName="aSpace2" presStyleCnt="0"/>
      <dgm:spPr/>
    </dgm:pt>
    <dgm:pt modelId="{48A9F211-2548-460F-86A1-F161E9ABE663}" type="pres">
      <dgm:prSet presAssocID="{5ED6F775-DF94-49CE-9174-F76ACC259545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30ADCA66-1B24-4EC5-9059-A1A54115DFA9}" type="presOf" srcId="{5ED6F775-DF94-49CE-9174-F76ACC259545}" destId="{48A9F211-2548-460F-86A1-F161E9ABE663}" srcOrd="0" destOrd="0" presId="urn:microsoft.com/office/officeart/2005/8/layout/lProcess2"/>
    <dgm:cxn modelId="{4FD30AA0-A45A-451B-9824-742DFC1FF0DC}" type="presOf" srcId="{118E69EE-2781-4D7A-B452-041E0C0C9625}" destId="{0A16FE91-4EB7-4752-852B-3B2A6D0745AF}" srcOrd="0" destOrd="0" presId="urn:microsoft.com/office/officeart/2005/8/layout/lProcess2"/>
    <dgm:cxn modelId="{9F535BE5-4F83-453B-BB2E-9D56DF1F6F18}" srcId="{B47D9ADD-2463-4E4A-98DC-DD42781715F5}" destId="{38757AA9-5073-4659-8034-077B0047894E}" srcOrd="0" destOrd="0" parTransId="{B975B24C-52BD-4210-A350-B40D632A4E69}" sibTransId="{66AF1981-ABD7-4C41-AF83-8AC17E1A5268}"/>
    <dgm:cxn modelId="{9CF7968C-2E3D-4B17-BE24-D0671D3236F9}" type="presOf" srcId="{665E8EC5-2404-46DF-A67A-425A1B1B5830}" destId="{B7E95423-E5D2-4404-B155-7C88F12CB6D2}" srcOrd="0" destOrd="0" presId="urn:microsoft.com/office/officeart/2005/8/layout/lProcess2"/>
    <dgm:cxn modelId="{E402AD9B-A22D-47A7-A50D-F564EA79AE79}" srcId="{B47D9ADD-2463-4E4A-98DC-DD42781715F5}" destId="{5ED6F775-DF94-49CE-9174-F76ACC259545}" srcOrd="2" destOrd="0" parTransId="{D18D1D4D-F4B6-497D-89FF-6C915960BB4A}" sibTransId="{7CDE8C6D-D13D-4F2A-ABD5-B314E15BD7F6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61E860E9-C017-4207-94A5-C5DAAC2A35B2}" type="presOf" srcId="{CEFDA691-470E-40B3-91F7-33F7688D708D}" destId="{55A4E64F-A1F3-4799-95FD-A0A76E7E6D19}" srcOrd="0" destOrd="0" presId="urn:microsoft.com/office/officeart/2005/8/layout/lProcess2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B9DF0A48-F9A5-478D-A439-EC240BEF2EAF}" srcId="{7CE0D80C-FF37-4153-A489-0E73EA5404ED}" destId="{BF58ED1D-A2ED-43E8-BCAE-CA0A27EA50F9}" srcOrd="2" destOrd="0" parTransId="{DD5CFB48-9401-4850-9116-0A6003A81889}" sibTransId="{8EF4AC37-0D05-4FC1-94B3-8CDB90DC9E9A}"/>
    <dgm:cxn modelId="{79C0BC2F-20DE-4800-BA8C-A973BF090805}" srcId="{7CE0D80C-FF37-4153-A489-0E73EA5404ED}" destId="{118E69EE-2781-4D7A-B452-041E0C0C9625}" srcOrd="1" destOrd="0" parTransId="{85F88FD0-1F70-47BE-90F8-4F12711B815A}" sibTransId="{144E43C9-654B-4874-8A41-8F5CE34940ED}"/>
    <dgm:cxn modelId="{0BDE25D2-1370-4DE9-8E82-373E0722AF43}" type="presOf" srcId="{38757AA9-5073-4659-8034-077B0047894E}" destId="{4583292F-1718-41F2-9E43-71108AD513D2}" srcOrd="0" destOrd="0" presId="urn:microsoft.com/office/officeart/2005/8/layout/lProcess2"/>
    <dgm:cxn modelId="{A2942A30-D898-47AE-8CDE-80A28876183B}" type="presOf" srcId="{BF58ED1D-A2ED-43E8-BCAE-CA0A27EA50F9}" destId="{7D54C7DB-EC90-49B2-8CB0-EDEEBA755154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5D3DD089-9C35-4E93-AE8E-5EE15E44A380}" srcId="{B47D9ADD-2463-4E4A-98DC-DD42781715F5}" destId="{665E8EC5-2404-46DF-A67A-425A1B1B5830}" srcOrd="1" destOrd="0" parTransId="{8BA5F987-942E-4EDD-994E-EF26ED86042D}" sibTransId="{0BC9EF25-FB32-4180-908E-D72AF15BBAA3}"/>
    <dgm:cxn modelId="{BA727030-1854-4381-BC86-4A355962DAD0}" srcId="{7CE0D80C-FF37-4153-A489-0E73EA5404ED}" destId="{CEFDA691-470E-40B3-91F7-33F7688D708D}" srcOrd="0" destOrd="0" parTransId="{7A9AAEDA-EBB5-4E60-85D8-67FAB8249094}" sibTransId="{6E1E1FCE-B851-46F6-B5C2-D8B86BFBAC38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424D636F-1582-4967-8D9E-D2EB91CA40EF}" type="presParOf" srcId="{612693C9-7D25-4DFC-95C7-54D18816136E}" destId="{55A4E64F-A1F3-4799-95FD-A0A76E7E6D19}" srcOrd="0" destOrd="0" presId="urn:microsoft.com/office/officeart/2005/8/layout/lProcess2"/>
    <dgm:cxn modelId="{F9DF94D6-E73C-4561-9964-5A1E14E9D6B8}" type="presParOf" srcId="{612693C9-7D25-4DFC-95C7-54D18816136E}" destId="{88D3856B-7C18-4E1B-8F26-A6F4378C1A94}" srcOrd="1" destOrd="0" presId="urn:microsoft.com/office/officeart/2005/8/layout/lProcess2"/>
    <dgm:cxn modelId="{F652F8F0-562C-465E-A98E-5E1D7DE15B35}" type="presParOf" srcId="{612693C9-7D25-4DFC-95C7-54D18816136E}" destId="{0A16FE91-4EB7-4752-852B-3B2A6D0745AF}" srcOrd="2" destOrd="0" presId="urn:microsoft.com/office/officeart/2005/8/layout/lProcess2"/>
    <dgm:cxn modelId="{70CE026E-1B94-4A73-A6E6-CE86C6548BCA}" type="presParOf" srcId="{612693C9-7D25-4DFC-95C7-54D18816136E}" destId="{4E2FF2C6-3FE7-42E6-8CE9-74B6D08A4023}" srcOrd="3" destOrd="0" presId="urn:microsoft.com/office/officeart/2005/8/layout/lProcess2"/>
    <dgm:cxn modelId="{E7086769-6E87-488D-B6C8-D99DE3412196}" type="presParOf" srcId="{612693C9-7D25-4DFC-95C7-54D18816136E}" destId="{7D54C7DB-EC90-49B2-8CB0-EDEEBA755154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98D7E4B0-7572-43AD-8D9F-71E190AAFC36}" type="presParOf" srcId="{7C1C57D9-B9CC-4723-8675-79E381955F34}" destId="{4583292F-1718-41F2-9E43-71108AD513D2}" srcOrd="0" destOrd="0" presId="urn:microsoft.com/office/officeart/2005/8/layout/lProcess2"/>
    <dgm:cxn modelId="{832EC6BA-5BFF-48A5-B24C-989E03E89CFD}" type="presParOf" srcId="{7C1C57D9-B9CC-4723-8675-79E381955F34}" destId="{D7EFCE03-9F7D-4FC2-AB2F-32E3175E4DAC}" srcOrd="1" destOrd="0" presId="urn:microsoft.com/office/officeart/2005/8/layout/lProcess2"/>
    <dgm:cxn modelId="{3F16DD27-C88A-45FA-980F-AF64044B8B5B}" type="presParOf" srcId="{7C1C57D9-B9CC-4723-8675-79E381955F34}" destId="{B7E95423-E5D2-4404-B155-7C88F12CB6D2}" srcOrd="2" destOrd="0" presId="urn:microsoft.com/office/officeart/2005/8/layout/lProcess2"/>
    <dgm:cxn modelId="{6C5B4415-33BD-4649-BA43-0D239439313B}" type="presParOf" srcId="{7C1C57D9-B9CC-4723-8675-79E381955F34}" destId="{5268F069-FE69-4CA8-8CC8-28D321261243}" srcOrd="3" destOrd="0" presId="urn:microsoft.com/office/officeart/2005/8/layout/lProcess2"/>
    <dgm:cxn modelId="{D02454A1-C5B7-4584-8BAE-FCEA6753D79D}" type="presParOf" srcId="{7C1C57D9-B9CC-4723-8675-79E381955F34}" destId="{48A9F211-2548-460F-86A1-F161E9ABE66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48A0FC2D-BD0D-4CAD-B56E-0C551B304B53}">
      <dgm:prSet phldrT="[Text]"/>
      <dgm:spPr/>
      <dgm:t>
        <a:bodyPr/>
        <a:lstStyle/>
        <a:p>
          <a:r>
            <a:rPr lang="en-US" dirty="0" smtClean="0"/>
            <a:t>Misleading use of terms (finalizing, “I’m almost done”…)</a:t>
          </a:r>
          <a:endParaRPr lang="en-US" dirty="0"/>
        </a:p>
      </dgm:t>
    </dgm:pt>
    <dgm:pt modelId="{D172B9C3-A6AA-48D9-9950-C20D65FCD4DA}" type="parTrans" cxnId="{142A2FD2-67F1-40E3-BCAE-14FCDA550EAE}">
      <dgm:prSet/>
      <dgm:spPr/>
      <dgm:t>
        <a:bodyPr/>
        <a:lstStyle/>
        <a:p>
          <a:endParaRPr lang="en-US"/>
        </a:p>
      </dgm:t>
    </dgm:pt>
    <dgm:pt modelId="{1F808DD2-227D-4081-ACF3-D24695CD4410}" type="sibTrans" cxnId="{142A2FD2-67F1-40E3-BCAE-14FCDA550EAE}">
      <dgm:prSet/>
      <dgm:spPr/>
      <dgm:t>
        <a:bodyPr/>
        <a:lstStyle/>
        <a:p>
          <a:endParaRPr lang="en-US"/>
        </a:p>
      </dgm:t>
    </dgm:pt>
    <dgm:pt modelId="{01DF3984-3B5B-469A-A9FB-E8826A0BD056}">
      <dgm:prSet phldrT="[Text]"/>
      <dgm:spPr/>
      <dgm:t>
        <a:bodyPr/>
        <a:lstStyle/>
        <a:p>
          <a:r>
            <a:rPr lang="en-US" dirty="0" smtClean="0"/>
            <a:t>Ineffective meetings</a:t>
          </a:r>
          <a:endParaRPr lang="en-US" dirty="0"/>
        </a:p>
      </dgm:t>
    </dgm:pt>
    <dgm:pt modelId="{BEDBD557-14A4-4FD5-989B-0E8905AC763D}" type="parTrans" cxnId="{246CCA24-AB0B-4AB6-9B6C-12C016E7E698}">
      <dgm:prSet/>
      <dgm:spPr/>
      <dgm:t>
        <a:bodyPr/>
        <a:lstStyle/>
        <a:p>
          <a:endParaRPr lang="en-US"/>
        </a:p>
      </dgm:t>
    </dgm:pt>
    <dgm:pt modelId="{6ACA340F-813D-4177-9F62-127C5631A0F0}" type="sibTrans" cxnId="{246CCA24-AB0B-4AB6-9B6C-12C016E7E698}">
      <dgm:prSet/>
      <dgm:spPr/>
      <dgm:t>
        <a:bodyPr/>
        <a:lstStyle/>
        <a:p>
          <a:endParaRPr lang="en-US"/>
        </a:p>
      </dgm:t>
    </dgm:pt>
    <dgm:pt modelId="{975CAB0A-8BB3-4A59-8E7C-D97ADC8FA492}">
      <dgm:prSet phldrT="[Text]"/>
      <dgm:spPr/>
      <dgm:t>
        <a:bodyPr/>
        <a:lstStyle/>
        <a:p>
          <a:r>
            <a:rPr lang="en-US" dirty="0" smtClean="0"/>
            <a:t>Poor templating</a:t>
          </a:r>
          <a:endParaRPr lang="en-US" dirty="0"/>
        </a:p>
      </dgm:t>
    </dgm:pt>
    <dgm:pt modelId="{AA3ECA99-D205-4CDF-AD6D-5B3D5782E95B}" type="parTrans" cxnId="{03F75D43-B70B-4A3D-8500-4E2999A82DC5}">
      <dgm:prSet/>
      <dgm:spPr/>
      <dgm:t>
        <a:bodyPr/>
        <a:lstStyle/>
        <a:p>
          <a:endParaRPr lang="en-US"/>
        </a:p>
      </dgm:t>
    </dgm:pt>
    <dgm:pt modelId="{68A50997-1957-4378-A20A-C9EE7D039EAA}" type="sibTrans" cxnId="{03F75D43-B70B-4A3D-8500-4E2999A82DC5}">
      <dgm:prSet/>
      <dgm:spPr/>
      <dgm:t>
        <a:bodyPr/>
        <a:lstStyle/>
        <a:p>
          <a:endParaRPr lang="en-US"/>
        </a:p>
      </dgm:t>
    </dgm:pt>
    <dgm:pt modelId="{B4AACFB5-FEA9-4DF7-81D5-459CEECCED6C}">
      <dgm:prSet phldrT="[Text]"/>
      <dgm:spPr/>
      <dgm:t>
        <a:bodyPr/>
        <a:lstStyle/>
        <a:p>
          <a:r>
            <a:rPr lang="en-US" dirty="0" smtClean="0"/>
            <a:t>Reduce confusion and establish accountability</a:t>
          </a:r>
          <a:endParaRPr lang="en-US" dirty="0"/>
        </a:p>
      </dgm:t>
    </dgm:pt>
    <dgm:pt modelId="{CE604A39-0A65-46FE-A3FC-75E5DFFBC063}" type="parTrans" cxnId="{29334129-E708-4E2A-9276-7C4BE777192B}">
      <dgm:prSet/>
      <dgm:spPr/>
      <dgm:t>
        <a:bodyPr/>
        <a:lstStyle/>
        <a:p>
          <a:endParaRPr lang="en-US"/>
        </a:p>
      </dgm:t>
    </dgm:pt>
    <dgm:pt modelId="{DB0FCFB7-5ACB-4256-9D77-71136428977A}" type="sibTrans" cxnId="{29334129-E708-4E2A-9276-7C4BE777192B}">
      <dgm:prSet/>
      <dgm:spPr/>
      <dgm:t>
        <a:bodyPr/>
        <a:lstStyle/>
        <a:p>
          <a:endParaRPr lang="en-US"/>
        </a:p>
      </dgm:t>
    </dgm:pt>
    <dgm:pt modelId="{A6516881-C679-442B-92BB-5656A2A46DE6}">
      <dgm:prSet phldrT="[Text]"/>
      <dgm:spPr/>
      <dgm:t>
        <a:bodyPr/>
        <a:lstStyle/>
        <a:p>
          <a:r>
            <a:rPr lang="en-US" dirty="0" smtClean="0"/>
            <a:t>Poignant communication</a:t>
          </a:r>
          <a:endParaRPr lang="en-US" dirty="0"/>
        </a:p>
      </dgm:t>
    </dgm:pt>
    <dgm:pt modelId="{E1C81453-9CA2-4F61-B78D-F57DD51CC1D0}" type="parTrans" cxnId="{93AED9FD-6428-47C4-B304-DF2803DF0755}">
      <dgm:prSet/>
      <dgm:spPr/>
      <dgm:t>
        <a:bodyPr/>
        <a:lstStyle/>
        <a:p>
          <a:endParaRPr lang="en-US"/>
        </a:p>
      </dgm:t>
    </dgm:pt>
    <dgm:pt modelId="{3DF069D7-2CE9-4AE6-B46C-48709AAC91C2}" type="sibTrans" cxnId="{93AED9FD-6428-47C4-B304-DF2803DF0755}">
      <dgm:prSet/>
      <dgm:spPr/>
      <dgm:t>
        <a:bodyPr/>
        <a:lstStyle/>
        <a:p>
          <a:endParaRPr lang="en-US"/>
        </a:p>
      </dgm:t>
    </dgm:pt>
    <dgm:pt modelId="{73C8C4D2-9D04-44C1-A5A9-11819D0ACDF2}">
      <dgm:prSet phldrT="[Text]"/>
      <dgm:spPr/>
      <dgm:t>
        <a:bodyPr/>
        <a:lstStyle/>
        <a:p>
          <a:r>
            <a:rPr lang="en-US" dirty="0" smtClean="0"/>
            <a:t>Standardise approaches</a:t>
          </a:r>
          <a:endParaRPr lang="en-US" dirty="0"/>
        </a:p>
      </dgm:t>
    </dgm:pt>
    <dgm:pt modelId="{08A4E3AC-0340-42FA-A85F-8E3FF5266425}" type="parTrans" cxnId="{79E05900-B681-4045-A82A-106787D143ED}">
      <dgm:prSet/>
      <dgm:spPr/>
      <dgm:t>
        <a:bodyPr/>
        <a:lstStyle/>
        <a:p>
          <a:endParaRPr lang="en-US"/>
        </a:p>
      </dgm:t>
    </dgm:pt>
    <dgm:pt modelId="{CFB7D305-1DAE-42A7-A114-A821EFAB4599}" type="sibTrans" cxnId="{79E05900-B681-4045-A82A-106787D143ED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5EDCEF5A-BDFB-41CB-BE21-75C1E2E61EC4}" type="pres">
      <dgm:prSet presAssocID="{48A0FC2D-BD0D-4CAD-B56E-0C551B304B53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8E5157-C048-423C-A87D-F13420F8FDED}" type="pres">
      <dgm:prSet presAssocID="{48A0FC2D-BD0D-4CAD-B56E-0C551B304B53}" presName="aSpace2" presStyleCnt="0"/>
      <dgm:spPr/>
    </dgm:pt>
    <dgm:pt modelId="{90AD4FD2-06D9-451D-A768-3A0B5910E89D}" type="pres">
      <dgm:prSet presAssocID="{01DF3984-3B5B-469A-A9FB-E8826A0BD056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64F54B-F4DA-4583-AFC7-07C6164592BA}" type="pres">
      <dgm:prSet presAssocID="{01DF3984-3B5B-469A-A9FB-E8826A0BD056}" presName="aSpace2" presStyleCnt="0"/>
      <dgm:spPr/>
    </dgm:pt>
    <dgm:pt modelId="{E0C088BB-040E-4F9E-81F2-A15813F20BBC}" type="pres">
      <dgm:prSet presAssocID="{975CAB0A-8BB3-4A59-8E7C-D97ADC8FA49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2FDA36DD-ED6E-4826-9430-81B468D1AF86}" type="pres">
      <dgm:prSet presAssocID="{B4AACFB5-FEA9-4DF7-81D5-459CEECCED6C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7BD7F-2525-44E5-A0B2-65700C165E01}" type="pres">
      <dgm:prSet presAssocID="{B4AACFB5-FEA9-4DF7-81D5-459CEECCED6C}" presName="aSpace2" presStyleCnt="0"/>
      <dgm:spPr/>
    </dgm:pt>
    <dgm:pt modelId="{73E17F30-38B2-43A8-A7A2-449583741FFC}" type="pres">
      <dgm:prSet presAssocID="{A6516881-C679-442B-92BB-5656A2A46DE6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0B5BB0-D64F-4272-AA7E-740D3B0B1906}" type="pres">
      <dgm:prSet presAssocID="{A6516881-C679-442B-92BB-5656A2A46DE6}" presName="aSpace2" presStyleCnt="0"/>
      <dgm:spPr/>
    </dgm:pt>
    <dgm:pt modelId="{BD4440C2-5759-4E3F-AB16-BDDD45340265}" type="pres">
      <dgm:prSet presAssocID="{73C8C4D2-9D04-44C1-A5A9-11819D0ACDF2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584E3A-A341-4EC4-B2BD-DF4531BC6BC1}" type="presOf" srcId="{A6516881-C679-442B-92BB-5656A2A46DE6}" destId="{73E17F30-38B2-43A8-A7A2-449583741FFC}" srcOrd="0" destOrd="0" presId="urn:microsoft.com/office/officeart/2005/8/layout/lProcess2"/>
    <dgm:cxn modelId="{11168D9E-F03A-492E-BB04-61080492DF4E}" type="presOf" srcId="{975CAB0A-8BB3-4A59-8E7C-D97ADC8FA492}" destId="{E0C088BB-040E-4F9E-81F2-A15813F20BBC}" srcOrd="0" destOrd="0" presId="urn:microsoft.com/office/officeart/2005/8/layout/lProcess2"/>
    <dgm:cxn modelId="{CDD3DDD0-60E0-4892-9031-42B0CAE624C0}" type="presOf" srcId="{48A0FC2D-BD0D-4CAD-B56E-0C551B304B53}" destId="{5EDCEF5A-BDFB-41CB-BE21-75C1E2E61EC4}" srcOrd="0" destOrd="0" presId="urn:microsoft.com/office/officeart/2005/8/layout/lProcess2"/>
    <dgm:cxn modelId="{29334129-E708-4E2A-9276-7C4BE777192B}" srcId="{153ADEC9-800C-4524-AF3E-77F59DE9E0C2}" destId="{B4AACFB5-FEA9-4DF7-81D5-459CEECCED6C}" srcOrd="0" destOrd="0" parTransId="{CE604A39-0A65-46FE-A3FC-75E5DFFBC063}" sibTransId="{DB0FCFB7-5ACB-4256-9D77-71136428977A}"/>
    <dgm:cxn modelId="{2AAADA0B-AAA1-4620-8D46-364E5CC52967}" type="presOf" srcId="{73C8C4D2-9D04-44C1-A5A9-11819D0ACDF2}" destId="{BD4440C2-5759-4E3F-AB16-BDDD45340265}" srcOrd="0" destOrd="0" presId="urn:microsoft.com/office/officeart/2005/8/layout/lProcess2"/>
    <dgm:cxn modelId="{79E05900-B681-4045-A82A-106787D143ED}" srcId="{153ADEC9-800C-4524-AF3E-77F59DE9E0C2}" destId="{73C8C4D2-9D04-44C1-A5A9-11819D0ACDF2}" srcOrd="2" destOrd="0" parTransId="{08A4E3AC-0340-42FA-A85F-8E3FF5266425}" sibTransId="{CFB7D305-1DAE-42A7-A114-A821EFAB4599}"/>
    <dgm:cxn modelId="{FDEF8188-B993-42C4-9699-7318C8CCF306}" type="presOf" srcId="{B4AACFB5-FEA9-4DF7-81D5-459CEECCED6C}" destId="{2FDA36DD-ED6E-4826-9430-81B468D1AF86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93AED9FD-6428-47C4-B304-DF2803DF0755}" srcId="{153ADEC9-800C-4524-AF3E-77F59DE9E0C2}" destId="{A6516881-C679-442B-92BB-5656A2A46DE6}" srcOrd="1" destOrd="0" parTransId="{E1C81453-9CA2-4F61-B78D-F57DD51CC1D0}" sibTransId="{3DF069D7-2CE9-4AE6-B46C-48709AAC91C2}"/>
    <dgm:cxn modelId="{03F75D43-B70B-4A3D-8500-4E2999A82DC5}" srcId="{7CE0D80C-FF37-4153-A489-0E73EA5404ED}" destId="{975CAB0A-8BB3-4A59-8E7C-D97ADC8FA492}" srcOrd="2" destOrd="0" parTransId="{AA3ECA99-D205-4CDF-AD6D-5B3D5782E95B}" sibTransId="{68A50997-1957-4378-A20A-C9EE7D039EAA}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64E52951-12B2-4BA8-9F01-EB7F2A3B44AC}" type="presOf" srcId="{01DF3984-3B5B-469A-A9FB-E8826A0BD056}" destId="{90AD4FD2-06D9-451D-A768-3A0B5910E89D}" srcOrd="0" destOrd="0" presId="urn:microsoft.com/office/officeart/2005/8/layout/lProcess2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246CCA24-AB0B-4AB6-9B6C-12C016E7E698}" srcId="{7CE0D80C-FF37-4153-A489-0E73EA5404ED}" destId="{01DF3984-3B5B-469A-A9FB-E8826A0BD056}" srcOrd="1" destOrd="0" parTransId="{BEDBD557-14A4-4FD5-989B-0E8905AC763D}" sibTransId="{6ACA340F-813D-4177-9F62-127C5631A0F0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142A2FD2-67F1-40E3-BCAE-14FCDA550EAE}" srcId="{7CE0D80C-FF37-4153-A489-0E73EA5404ED}" destId="{48A0FC2D-BD0D-4CAD-B56E-0C551B304B53}" srcOrd="0" destOrd="0" parTransId="{D172B9C3-A6AA-48D9-9950-C20D65FCD4DA}" sibTransId="{1F808DD2-227D-4081-ACF3-D24695CD4410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6F0AEA88-6828-4F62-9AFA-2AEF3987BBB4}" type="presParOf" srcId="{612693C9-7D25-4DFC-95C7-54D18816136E}" destId="{5EDCEF5A-BDFB-41CB-BE21-75C1E2E61EC4}" srcOrd="0" destOrd="0" presId="urn:microsoft.com/office/officeart/2005/8/layout/lProcess2"/>
    <dgm:cxn modelId="{B07FF417-31E3-4C31-B66F-BF12E23F104A}" type="presParOf" srcId="{612693C9-7D25-4DFC-95C7-54D18816136E}" destId="{1A8E5157-C048-423C-A87D-F13420F8FDED}" srcOrd="1" destOrd="0" presId="urn:microsoft.com/office/officeart/2005/8/layout/lProcess2"/>
    <dgm:cxn modelId="{B36C6FDC-CD8A-4FCD-8278-59C3FE0994A2}" type="presParOf" srcId="{612693C9-7D25-4DFC-95C7-54D18816136E}" destId="{90AD4FD2-06D9-451D-A768-3A0B5910E89D}" srcOrd="2" destOrd="0" presId="urn:microsoft.com/office/officeart/2005/8/layout/lProcess2"/>
    <dgm:cxn modelId="{F7247D43-6B9A-4489-8491-C427DB5CC048}" type="presParOf" srcId="{612693C9-7D25-4DFC-95C7-54D18816136E}" destId="{DA64F54B-F4DA-4583-AFC7-07C6164592BA}" srcOrd="3" destOrd="0" presId="urn:microsoft.com/office/officeart/2005/8/layout/lProcess2"/>
    <dgm:cxn modelId="{FDEB5C3E-D08B-4713-BBB4-08239742F670}" type="presParOf" srcId="{612693C9-7D25-4DFC-95C7-54D18816136E}" destId="{E0C088BB-040E-4F9E-81F2-A15813F20BBC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A41DB2E3-983E-4A4B-9DF5-FFC6C044CAA9}" type="presParOf" srcId="{8323C678-0D1D-49C2-A1F6-521C21EB8910}" destId="{2FDA36DD-ED6E-4826-9430-81B468D1AF86}" srcOrd="0" destOrd="0" presId="urn:microsoft.com/office/officeart/2005/8/layout/lProcess2"/>
    <dgm:cxn modelId="{4FE5B2FC-32B0-4680-94E7-29FD922CC91A}" type="presParOf" srcId="{8323C678-0D1D-49C2-A1F6-521C21EB8910}" destId="{52F7BD7F-2525-44E5-A0B2-65700C165E01}" srcOrd="1" destOrd="0" presId="urn:microsoft.com/office/officeart/2005/8/layout/lProcess2"/>
    <dgm:cxn modelId="{973E5659-92DA-4E38-ADB8-3D591D82709B}" type="presParOf" srcId="{8323C678-0D1D-49C2-A1F6-521C21EB8910}" destId="{73E17F30-38B2-43A8-A7A2-449583741FFC}" srcOrd="2" destOrd="0" presId="urn:microsoft.com/office/officeart/2005/8/layout/lProcess2"/>
    <dgm:cxn modelId="{D3388CB6-C7D4-4611-A089-EA15B3D3CFAA}" type="presParOf" srcId="{8323C678-0D1D-49C2-A1F6-521C21EB8910}" destId="{950B5BB0-D64F-4272-AA7E-740D3B0B1906}" srcOrd="3" destOrd="0" presId="urn:microsoft.com/office/officeart/2005/8/layout/lProcess2"/>
    <dgm:cxn modelId="{1FA914C7-640C-48AD-8F8A-3C5697F05A3B}" type="presParOf" srcId="{8323C678-0D1D-49C2-A1F6-521C21EB8910}" destId="{BD4440C2-5759-4E3F-AB16-BDDD4534026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EBEE8696-FAE9-4893-84C8-BA73AF769795}">
      <dgm:prSet phldrT="[Text]"/>
      <dgm:spPr/>
      <dgm:t>
        <a:bodyPr/>
        <a:lstStyle/>
        <a:p>
          <a:r>
            <a:rPr lang="en-US" dirty="0" smtClean="0"/>
            <a:t>Taboo words</a:t>
          </a:r>
          <a:endParaRPr lang="en-US" dirty="0"/>
        </a:p>
      </dgm:t>
    </dgm:pt>
    <dgm:pt modelId="{DEA0DF0A-9DDA-49F1-877A-207A25131FB5}" type="parTrans" cxnId="{1E631017-9536-43C4-96F0-D63843E05D73}">
      <dgm:prSet/>
      <dgm:spPr/>
      <dgm:t>
        <a:bodyPr/>
        <a:lstStyle/>
        <a:p>
          <a:endParaRPr lang="en-US"/>
        </a:p>
      </dgm:t>
    </dgm:pt>
    <dgm:pt modelId="{EBA06944-DD01-408F-BE57-39D73D61501C}" type="sibTrans" cxnId="{1E631017-9536-43C4-96F0-D63843E05D73}">
      <dgm:prSet/>
      <dgm:spPr/>
      <dgm:t>
        <a:bodyPr/>
        <a:lstStyle/>
        <a:p>
          <a:endParaRPr lang="en-US"/>
        </a:p>
      </dgm:t>
    </dgm:pt>
    <dgm:pt modelId="{4F5CD03B-62E0-48EB-A8C8-7C60440BA8F7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=&gt; Can be delivered as part of HR Leadership Development Programme</a:t>
          </a:r>
          <a:endParaRPr lang="en-US" dirty="0"/>
        </a:p>
      </dgm:t>
    </dgm:pt>
    <dgm:pt modelId="{CFCB0142-5613-439D-AFCA-9D203F4AE328}" type="parTrans" cxnId="{C6E539EB-E6E7-45E4-87C1-50A19DA5CEB7}">
      <dgm:prSet/>
      <dgm:spPr/>
      <dgm:t>
        <a:bodyPr/>
        <a:lstStyle/>
        <a:p>
          <a:endParaRPr lang="en-US"/>
        </a:p>
      </dgm:t>
    </dgm:pt>
    <dgm:pt modelId="{5D03FB1A-420A-4A15-B149-01AC76FF1DFB}" type="sibTrans" cxnId="{C6E539EB-E6E7-45E4-87C1-50A19DA5CEB7}">
      <dgm:prSet/>
      <dgm:spPr/>
      <dgm:t>
        <a:bodyPr/>
        <a:lstStyle/>
        <a:p>
          <a:endParaRPr lang="en-US"/>
        </a:p>
      </dgm:t>
    </dgm:pt>
    <dgm:pt modelId="{00F8B531-6E2E-4FAD-8CEA-4104E01D6A46}">
      <dgm:prSet phldrT="[Text]"/>
      <dgm:spPr/>
      <dgm:t>
        <a:bodyPr/>
        <a:lstStyle/>
        <a:p>
          <a:r>
            <a:rPr lang="en-US" dirty="0" smtClean="0"/>
            <a:t>Templates</a:t>
          </a:r>
          <a:endParaRPr lang="en-US" dirty="0"/>
        </a:p>
      </dgm:t>
    </dgm:pt>
    <dgm:pt modelId="{0F8D449B-818D-4CFE-A340-2C821F016C9A}" type="parTrans" cxnId="{DECE9F7F-AFD2-4BAF-AAFA-73233FCF2DC3}">
      <dgm:prSet/>
      <dgm:spPr/>
      <dgm:t>
        <a:bodyPr/>
        <a:lstStyle/>
        <a:p>
          <a:endParaRPr lang="en-US"/>
        </a:p>
      </dgm:t>
    </dgm:pt>
    <dgm:pt modelId="{525707D3-E3AE-4FF7-84F0-E4EDFEE6F5A8}" type="sibTrans" cxnId="{DECE9F7F-AFD2-4BAF-AAFA-73233FCF2DC3}">
      <dgm:prSet/>
      <dgm:spPr/>
      <dgm:t>
        <a:bodyPr/>
        <a:lstStyle/>
        <a:p>
          <a:endParaRPr lang="en-US"/>
        </a:p>
      </dgm:t>
    </dgm:pt>
    <dgm:pt modelId="{C5A5E577-F6B0-443F-BB4F-F2DEF530FADE}">
      <dgm:prSet phldrT="[Text]"/>
      <dgm:spPr/>
      <dgm:t>
        <a:bodyPr/>
        <a:lstStyle/>
        <a:p>
          <a:r>
            <a:rPr lang="en-US" dirty="0" smtClean="0"/>
            <a:t>Teams mix flexibility with chaos</a:t>
          </a:r>
          <a:endParaRPr lang="en-US" dirty="0"/>
        </a:p>
      </dgm:t>
    </dgm:pt>
    <dgm:pt modelId="{C4AA783C-6EBB-4D23-8428-46F6072E2DFA}" type="parTrans" cxnId="{5137100C-0E85-4EA8-AA2E-85E757CDB9DE}">
      <dgm:prSet/>
      <dgm:spPr/>
      <dgm:t>
        <a:bodyPr/>
        <a:lstStyle/>
        <a:p>
          <a:endParaRPr lang="en-US"/>
        </a:p>
      </dgm:t>
    </dgm:pt>
    <dgm:pt modelId="{690362FD-902E-4616-A513-4C3A893542A3}" type="sibTrans" cxnId="{5137100C-0E85-4EA8-AA2E-85E757CDB9DE}">
      <dgm:prSet/>
      <dgm:spPr/>
      <dgm:t>
        <a:bodyPr/>
        <a:lstStyle/>
        <a:p>
          <a:endParaRPr lang="en-US"/>
        </a:p>
      </dgm:t>
    </dgm:pt>
    <dgm:pt modelId="{76CB8E79-A05A-4556-82C0-96CA998546E9}">
      <dgm:prSet phldrT="[Text]"/>
      <dgm:spPr/>
      <dgm:t>
        <a:bodyPr/>
        <a:lstStyle/>
        <a:p>
          <a:r>
            <a:rPr lang="en-US" dirty="0" smtClean="0"/>
            <a:t>Mixed messaging and unclear responsibilities</a:t>
          </a:r>
          <a:endParaRPr lang="en-US" dirty="0"/>
        </a:p>
      </dgm:t>
    </dgm:pt>
    <dgm:pt modelId="{E3A1BAC5-5F01-4D72-8F71-F69CE3DF0DAE}" type="parTrans" cxnId="{4D1B8DB7-DF2E-4CB9-A394-7F068A48219E}">
      <dgm:prSet/>
      <dgm:spPr/>
      <dgm:t>
        <a:bodyPr/>
        <a:lstStyle/>
        <a:p>
          <a:endParaRPr lang="en-US"/>
        </a:p>
      </dgm:t>
    </dgm:pt>
    <dgm:pt modelId="{C743A538-4116-4AB6-A250-4B0E199522E3}" type="sibTrans" cxnId="{4D1B8DB7-DF2E-4CB9-A394-7F068A48219E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243F57CA-65F2-426F-889F-6D25956A0740}" type="pres">
      <dgm:prSet presAssocID="{C5A5E577-F6B0-443F-BB4F-F2DEF530FADE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A7D48-CEB6-4C3C-AF4E-A51B593BEDDB}" type="pres">
      <dgm:prSet presAssocID="{C5A5E577-F6B0-443F-BB4F-F2DEF530FADE}" presName="aSpace2" presStyleCnt="0"/>
      <dgm:spPr/>
    </dgm:pt>
    <dgm:pt modelId="{A44A459A-B60E-4F56-9064-BFF25A389AA9}" type="pres">
      <dgm:prSet presAssocID="{76CB8E79-A05A-4556-82C0-96CA998546E9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A8E5521C-1B17-48A0-BC28-5AC912FDD21E}" type="pres">
      <dgm:prSet presAssocID="{EBEE8696-FAE9-4893-84C8-BA73AF769795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AB57C-DD2F-4AEC-9CEC-E0916C5785CF}" type="pres">
      <dgm:prSet presAssocID="{EBEE8696-FAE9-4893-84C8-BA73AF769795}" presName="aSpace2" presStyleCnt="0"/>
      <dgm:spPr/>
    </dgm:pt>
    <dgm:pt modelId="{39603115-D80E-48D4-A39C-19FFF5713920}" type="pres">
      <dgm:prSet presAssocID="{00F8B531-6E2E-4FAD-8CEA-4104E01D6A46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EEF83E-EE64-4C1F-80B6-56135A810F16}" type="pres">
      <dgm:prSet presAssocID="{00F8B531-6E2E-4FAD-8CEA-4104E01D6A46}" presName="aSpace2" presStyleCnt="0"/>
      <dgm:spPr/>
    </dgm:pt>
    <dgm:pt modelId="{402263DB-FE8A-47C4-9348-1E061C8EEB0F}" type="pres">
      <dgm:prSet presAssocID="{4F5CD03B-62E0-48EB-A8C8-7C60440BA8F7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4D0997E-416A-400A-B576-C6F68F62C427}" type="presOf" srcId="{00F8B531-6E2E-4FAD-8CEA-4104E01D6A46}" destId="{39603115-D80E-48D4-A39C-19FFF5713920}" srcOrd="0" destOrd="0" presId="urn:microsoft.com/office/officeart/2005/8/layout/lProcess2"/>
    <dgm:cxn modelId="{C6E539EB-E6E7-45E4-87C1-50A19DA5CEB7}" srcId="{B47D9ADD-2463-4E4A-98DC-DD42781715F5}" destId="{4F5CD03B-62E0-48EB-A8C8-7C60440BA8F7}" srcOrd="2" destOrd="0" parTransId="{CFCB0142-5613-439D-AFCA-9D203F4AE328}" sibTransId="{5D03FB1A-420A-4A15-B149-01AC76FF1DFB}"/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8FE17EFF-EE05-482D-B31E-AC48E7B3A8D1}" type="presOf" srcId="{C5A5E577-F6B0-443F-BB4F-F2DEF530FADE}" destId="{243F57CA-65F2-426F-889F-6D25956A0740}" srcOrd="0" destOrd="0" presId="urn:microsoft.com/office/officeart/2005/8/layout/lProcess2"/>
    <dgm:cxn modelId="{1E631017-9536-43C4-96F0-D63843E05D73}" srcId="{B47D9ADD-2463-4E4A-98DC-DD42781715F5}" destId="{EBEE8696-FAE9-4893-84C8-BA73AF769795}" srcOrd="0" destOrd="0" parTransId="{DEA0DF0A-9DDA-49F1-877A-207A25131FB5}" sibTransId="{EBA06944-DD01-408F-BE57-39D73D61501C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8BAF6C41-0701-4FC2-A7DF-6D9BFDF856D1}" type="presOf" srcId="{4F5CD03B-62E0-48EB-A8C8-7C60440BA8F7}" destId="{402263DB-FE8A-47C4-9348-1E061C8EEB0F}" srcOrd="0" destOrd="0" presId="urn:microsoft.com/office/officeart/2005/8/layout/lProcess2"/>
    <dgm:cxn modelId="{5137100C-0E85-4EA8-AA2E-85E757CDB9DE}" srcId="{7CE0D80C-FF37-4153-A489-0E73EA5404ED}" destId="{C5A5E577-F6B0-443F-BB4F-F2DEF530FADE}" srcOrd="0" destOrd="0" parTransId="{C4AA783C-6EBB-4D23-8428-46F6072E2DFA}" sibTransId="{690362FD-902E-4616-A513-4C3A893542A3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EA341EFE-6189-441A-A973-A3EB7DF0A62C}" type="presOf" srcId="{76CB8E79-A05A-4556-82C0-96CA998546E9}" destId="{A44A459A-B60E-4F56-9064-BFF25A389AA9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4D1B8DB7-DF2E-4CB9-A394-7F068A48219E}" srcId="{7CE0D80C-FF37-4153-A489-0E73EA5404ED}" destId="{76CB8E79-A05A-4556-82C0-96CA998546E9}" srcOrd="1" destOrd="0" parTransId="{E3A1BAC5-5F01-4D72-8F71-F69CE3DF0DAE}" sibTransId="{C743A538-4116-4AB6-A250-4B0E199522E3}"/>
    <dgm:cxn modelId="{DECE9F7F-AFD2-4BAF-AAFA-73233FCF2DC3}" srcId="{B47D9ADD-2463-4E4A-98DC-DD42781715F5}" destId="{00F8B531-6E2E-4FAD-8CEA-4104E01D6A46}" srcOrd="1" destOrd="0" parTransId="{0F8D449B-818D-4CFE-A340-2C821F016C9A}" sibTransId="{525707D3-E3AE-4FF7-84F0-E4EDFEE6F5A8}"/>
    <dgm:cxn modelId="{0E9F2916-9BB8-49B3-B800-CF7EFD9FB4E5}" type="presOf" srcId="{EBEE8696-FAE9-4893-84C8-BA73AF769795}" destId="{A8E5521C-1B17-48A0-BC28-5AC912FDD21E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E2E19ADD-8F66-49EB-95D5-87DB1E48954C}" type="presParOf" srcId="{612693C9-7D25-4DFC-95C7-54D18816136E}" destId="{243F57CA-65F2-426F-889F-6D25956A0740}" srcOrd="0" destOrd="0" presId="urn:microsoft.com/office/officeart/2005/8/layout/lProcess2"/>
    <dgm:cxn modelId="{E24B6257-76A8-48D8-9B53-B84ED3CF3A29}" type="presParOf" srcId="{612693C9-7D25-4DFC-95C7-54D18816136E}" destId="{713A7D48-CEB6-4C3C-AF4E-A51B593BEDDB}" srcOrd="1" destOrd="0" presId="urn:microsoft.com/office/officeart/2005/8/layout/lProcess2"/>
    <dgm:cxn modelId="{5E472C67-B011-4F91-A659-936F8213A6E5}" type="presParOf" srcId="{612693C9-7D25-4DFC-95C7-54D18816136E}" destId="{A44A459A-B60E-4F56-9064-BFF25A389AA9}" srcOrd="2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4D369CCB-CDDA-4283-9BAB-F2F64A2BA10F}" type="presParOf" srcId="{7C1C57D9-B9CC-4723-8675-79E381955F34}" destId="{A8E5521C-1B17-48A0-BC28-5AC912FDD21E}" srcOrd="0" destOrd="0" presId="urn:microsoft.com/office/officeart/2005/8/layout/lProcess2"/>
    <dgm:cxn modelId="{F048E415-1734-4208-A546-3C7F54AA6E56}" type="presParOf" srcId="{7C1C57D9-B9CC-4723-8675-79E381955F34}" destId="{CD8AB57C-DD2F-4AEC-9CEC-E0916C5785CF}" srcOrd="1" destOrd="0" presId="urn:microsoft.com/office/officeart/2005/8/layout/lProcess2"/>
    <dgm:cxn modelId="{BA2F635D-07CF-455D-B1C5-C3B44B53EC9C}" type="presParOf" srcId="{7C1C57D9-B9CC-4723-8675-79E381955F34}" destId="{39603115-D80E-48D4-A39C-19FFF5713920}" srcOrd="2" destOrd="0" presId="urn:microsoft.com/office/officeart/2005/8/layout/lProcess2"/>
    <dgm:cxn modelId="{93209441-3CE3-4502-B6FD-9DA2848A472B}" type="presParOf" srcId="{7C1C57D9-B9CC-4723-8675-79E381955F34}" destId="{3AEEF83E-EE64-4C1F-80B6-56135A810F16}" srcOrd="3" destOrd="0" presId="urn:microsoft.com/office/officeart/2005/8/layout/lProcess2"/>
    <dgm:cxn modelId="{0A956BF9-9865-413B-B2D6-F302AC4E5303}" type="presParOf" srcId="{7C1C57D9-B9CC-4723-8675-79E381955F34}" destId="{402263DB-FE8A-47C4-9348-1E061C8EEB0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878C9070-936A-456B-9A14-8009C0D9E82D}">
      <dgm:prSet phldrT="[Text]"/>
      <dgm:spPr/>
      <dgm:t>
        <a:bodyPr/>
        <a:lstStyle/>
        <a:p>
          <a:r>
            <a:rPr lang="en-US" dirty="0" smtClean="0"/>
            <a:t>Exact understanding of what a CDMO is remains vague and unclear to some</a:t>
          </a:r>
          <a:endParaRPr lang="en-US" dirty="0"/>
        </a:p>
      </dgm:t>
    </dgm:pt>
    <dgm:pt modelId="{4334D215-78AD-4776-83C9-BCC5F9A15A45}" type="parTrans" cxnId="{D083285C-D08B-4133-88C2-3D3243F98D96}">
      <dgm:prSet/>
      <dgm:spPr/>
      <dgm:t>
        <a:bodyPr/>
        <a:lstStyle/>
        <a:p>
          <a:endParaRPr lang="en-US"/>
        </a:p>
      </dgm:t>
    </dgm:pt>
    <dgm:pt modelId="{7A5A7DCB-4279-4729-A6D5-331B5EA7AB56}" type="sibTrans" cxnId="{D083285C-D08B-4133-88C2-3D3243F98D96}">
      <dgm:prSet/>
      <dgm:spPr/>
      <dgm:t>
        <a:bodyPr/>
        <a:lstStyle/>
        <a:p>
          <a:endParaRPr lang="en-US"/>
        </a:p>
      </dgm:t>
    </dgm:pt>
    <dgm:pt modelId="{239EEE78-2EC7-42CA-8502-D6B5E5FF5FFE}">
      <dgm:prSet/>
      <dgm:spPr/>
      <dgm:t>
        <a:bodyPr/>
        <a:lstStyle/>
        <a:p>
          <a:r>
            <a:rPr lang="en-US" dirty="0" smtClean="0"/>
            <a:t>Departmental objectives appear not fully aligned</a:t>
          </a:r>
          <a:endParaRPr lang="en-US" dirty="0"/>
        </a:p>
      </dgm:t>
    </dgm:pt>
    <dgm:pt modelId="{99DB5AC2-DD02-41B2-BB69-BF809AB67123}" type="parTrans" cxnId="{2780BA5F-6EAD-4127-8C9D-4B06AA8F2D16}">
      <dgm:prSet/>
      <dgm:spPr/>
      <dgm:t>
        <a:bodyPr/>
        <a:lstStyle/>
        <a:p>
          <a:endParaRPr lang="en-US"/>
        </a:p>
      </dgm:t>
    </dgm:pt>
    <dgm:pt modelId="{280D8AD8-FBD6-4695-8CC2-9848600A7E63}" type="sibTrans" cxnId="{2780BA5F-6EAD-4127-8C9D-4B06AA8F2D16}">
      <dgm:prSet/>
      <dgm:spPr/>
      <dgm:t>
        <a:bodyPr/>
        <a:lstStyle/>
        <a:p>
          <a:endParaRPr lang="en-US"/>
        </a:p>
      </dgm:t>
    </dgm:pt>
    <dgm:pt modelId="{CC00E954-5CFF-455D-A0A7-912A80D33825}">
      <dgm:prSet/>
      <dgm:spPr/>
      <dgm:t>
        <a:bodyPr/>
        <a:lstStyle/>
        <a:p>
          <a:r>
            <a:rPr lang="en-US" dirty="0" smtClean="0"/>
            <a:t>Siloed understanding of strategy</a:t>
          </a:r>
          <a:endParaRPr lang="en-US" dirty="0"/>
        </a:p>
      </dgm:t>
    </dgm:pt>
    <dgm:pt modelId="{561F14ED-2410-4FBB-B801-CA68CCD39C3D}" type="parTrans" cxnId="{0D8990F4-1516-4385-84F5-8C5BB3A3BFB5}">
      <dgm:prSet/>
      <dgm:spPr/>
      <dgm:t>
        <a:bodyPr/>
        <a:lstStyle/>
        <a:p>
          <a:endParaRPr lang="en-US"/>
        </a:p>
      </dgm:t>
    </dgm:pt>
    <dgm:pt modelId="{DB94DD15-9C50-4C0C-A7F5-8ED8572D71D3}" type="sibTrans" cxnId="{0D8990F4-1516-4385-84F5-8C5BB3A3BFB5}">
      <dgm:prSet/>
      <dgm:spPr/>
      <dgm:t>
        <a:bodyPr/>
        <a:lstStyle/>
        <a:p>
          <a:endParaRPr lang="en-US"/>
        </a:p>
      </dgm:t>
    </dgm:pt>
    <dgm:pt modelId="{B4382241-E965-46DE-8729-15BE55657167}">
      <dgm:prSet/>
      <dgm:spPr/>
      <dgm:t>
        <a:bodyPr/>
        <a:lstStyle/>
        <a:p>
          <a:r>
            <a:rPr lang="en-US" dirty="0" smtClean="0"/>
            <a:t>Unclear juxtaposition of CDMO vs ComOps vs infrastructure</a:t>
          </a:r>
          <a:endParaRPr lang="en-US" dirty="0"/>
        </a:p>
      </dgm:t>
    </dgm:pt>
    <dgm:pt modelId="{E60D3F63-0E8C-4B31-B34D-110C1AD0A123}" type="parTrans" cxnId="{F9748543-2FB1-4E51-9B0C-561762BFEB61}">
      <dgm:prSet/>
      <dgm:spPr/>
      <dgm:t>
        <a:bodyPr/>
        <a:lstStyle/>
        <a:p>
          <a:endParaRPr lang="en-US"/>
        </a:p>
      </dgm:t>
    </dgm:pt>
    <dgm:pt modelId="{67C82E1C-5424-4F7E-A66B-4A1974089F0A}" type="sibTrans" cxnId="{F9748543-2FB1-4E51-9B0C-561762BFEB61}">
      <dgm:prSet/>
      <dgm:spPr/>
      <dgm:t>
        <a:bodyPr/>
        <a:lstStyle/>
        <a:p>
          <a:endParaRPr lang="en-US"/>
        </a:p>
      </dgm:t>
    </dgm:pt>
    <dgm:pt modelId="{49353555-8BBF-46E8-AB9B-D49D57F4A9F1}">
      <dgm:prSet phldrT="[Text]"/>
      <dgm:spPr/>
      <dgm:t>
        <a:bodyPr/>
        <a:lstStyle/>
        <a:p>
          <a:r>
            <a:rPr lang="en-US" dirty="0" smtClean="0"/>
            <a:t>Aligned departments</a:t>
          </a:r>
          <a:endParaRPr lang="en-US" dirty="0"/>
        </a:p>
      </dgm:t>
    </dgm:pt>
    <dgm:pt modelId="{A5D14476-D9CA-4239-B8F7-34BA9F09EE18}" type="parTrans" cxnId="{F3EB8E71-107F-4844-8FB8-007892506CCC}">
      <dgm:prSet/>
      <dgm:spPr/>
      <dgm:t>
        <a:bodyPr/>
        <a:lstStyle/>
        <a:p>
          <a:endParaRPr lang="en-US"/>
        </a:p>
      </dgm:t>
    </dgm:pt>
    <dgm:pt modelId="{35DF9F20-C1FB-4318-9ED1-39BB71296BAC}" type="sibTrans" cxnId="{F3EB8E71-107F-4844-8FB8-007892506CCC}">
      <dgm:prSet/>
      <dgm:spPr/>
      <dgm:t>
        <a:bodyPr/>
        <a:lstStyle/>
        <a:p>
          <a:endParaRPr lang="en-US"/>
        </a:p>
      </dgm:t>
    </dgm:pt>
    <dgm:pt modelId="{5E93271B-22C4-4159-9578-36E5FA3BC06C}">
      <dgm:prSet phldrT="[Text]"/>
      <dgm:spPr/>
      <dgm:t>
        <a:bodyPr/>
        <a:lstStyle/>
        <a:p>
          <a:r>
            <a:rPr lang="en-US" dirty="0" smtClean="0"/>
            <a:t>Bypass local interests</a:t>
          </a:r>
          <a:endParaRPr lang="en-US" dirty="0"/>
        </a:p>
      </dgm:t>
    </dgm:pt>
    <dgm:pt modelId="{CC13E29E-DB98-4A41-B511-DCEBC33E88D8}" type="parTrans" cxnId="{959B023F-7D64-4A83-B5AF-6352DF4848BD}">
      <dgm:prSet/>
      <dgm:spPr/>
      <dgm:t>
        <a:bodyPr/>
        <a:lstStyle/>
        <a:p>
          <a:endParaRPr lang="en-US"/>
        </a:p>
      </dgm:t>
    </dgm:pt>
    <dgm:pt modelId="{059C9B7D-F803-4457-8F6B-B54BE11B6E99}" type="sibTrans" cxnId="{959B023F-7D64-4A83-B5AF-6352DF4848BD}">
      <dgm:prSet/>
      <dgm:spPr/>
      <dgm:t>
        <a:bodyPr/>
        <a:lstStyle/>
        <a:p>
          <a:endParaRPr lang="en-US"/>
        </a:p>
      </dgm:t>
    </dgm:pt>
    <dgm:pt modelId="{E9907B43-3850-42E4-8ADF-BF8A19624DE6}">
      <dgm:prSet phldrT="[Text]"/>
      <dgm:spPr/>
      <dgm:t>
        <a:bodyPr/>
        <a:lstStyle/>
        <a:p>
          <a:r>
            <a:rPr lang="en-US" dirty="0" smtClean="0"/>
            <a:t>Prevent prioritization paralysis</a:t>
          </a:r>
          <a:endParaRPr lang="en-US" dirty="0"/>
        </a:p>
      </dgm:t>
    </dgm:pt>
    <dgm:pt modelId="{11037E56-FC25-4B8B-971F-6D04046ABCCB}" type="parTrans" cxnId="{85B49E03-006E-43FB-A23A-28608A1DE246}">
      <dgm:prSet/>
      <dgm:spPr/>
      <dgm:t>
        <a:bodyPr/>
        <a:lstStyle/>
        <a:p>
          <a:endParaRPr lang="en-US"/>
        </a:p>
      </dgm:t>
    </dgm:pt>
    <dgm:pt modelId="{9C3E23D5-1BF9-45A7-8756-3E75BCD2BC84}" type="sibTrans" cxnId="{85B49E03-006E-43FB-A23A-28608A1DE246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90E75B21-9A87-4D31-B040-A230F5B92B63}" type="pres">
      <dgm:prSet presAssocID="{878C9070-936A-456B-9A14-8009C0D9E82D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920A2-723B-4AA2-84BB-FF430EFC1958}" type="pres">
      <dgm:prSet presAssocID="{878C9070-936A-456B-9A14-8009C0D9E82D}" presName="aSpace2" presStyleCnt="0"/>
      <dgm:spPr/>
    </dgm:pt>
    <dgm:pt modelId="{65A3BAA5-D2A4-4252-8E20-09F1B5310D59}" type="pres">
      <dgm:prSet presAssocID="{239EEE78-2EC7-42CA-8502-D6B5E5FF5FFE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9663A-79BF-4480-AB68-72CD3BB2A1CE}" type="pres">
      <dgm:prSet presAssocID="{239EEE78-2EC7-42CA-8502-D6B5E5FF5FFE}" presName="aSpace2" presStyleCnt="0"/>
      <dgm:spPr/>
    </dgm:pt>
    <dgm:pt modelId="{B3FFEFA0-0D2B-4639-B36B-D036994B768B}" type="pres">
      <dgm:prSet presAssocID="{CC00E954-5CFF-455D-A0A7-912A80D33825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7FCAE-DA85-4C5B-B211-FC5A36836482}" type="pres">
      <dgm:prSet presAssocID="{CC00E954-5CFF-455D-A0A7-912A80D33825}" presName="aSpace2" presStyleCnt="0"/>
      <dgm:spPr/>
    </dgm:pt>
    <dgm:pt modelId="{BE2E4588-07BE-402F-9E81-DF62B7B7E423}" type="pres">
      <dgm:prSet presAssocID="{B4382241-E965-46DE-8729-15BE55657167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4C8411C3-5D78-42F2-A885-A53D28FA80B2}" type="pres">
      <dgm:prSet presAssocID="{49353555-8BBF-46E8-AB9B-D49D57F4A9F1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8B071-0B8A-4F81-8645-029A2CCFCD37}" type="pres">
      <dgm:prSet presAssocID="{49353555-8BBF-46E8-AB9B-D49D57F4A9F1}" presName="aSpace2" presStyleCnt="0"/>
      <dgm:spPr/>
    </dgm:pt>
    <dgm:pt modelId="{32573430-E3D0-464F-9CD1-8C34AFF1A5D4}" type="pres">
      <dgm:prSet presAssocID="{5E93271B-22C4-4159-9578-36E5FA3BC06C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A2BDC-007C-402A-9043-5A583B9BFE05}" type="pres">
      <dgm:prSet presAssocID="{5E93271B-22C4-4159-9578-36E5FA3BC06C}" presName="aSpace2" presStyleCnt="0"/>
      <dgm:spPr/>
    </dgm:pt>
    <dgm:pt modelId="{75302659-57B5-4B90-8785-F3706C42685F}" type="pres">
      <dgm:prSet presAssocID="{E9907B43-3850-42E4-8ADF-BF8A19624DE6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F3EB8E71-107F-4844-8FB8-007892506CCC}" srcId="{153ADEC9-800C-4524-AF3E-77F59DE9E0C2}" destId="{49353555-8BBF-46E8-AB9B-D49D57F4A9F1}" srcOrd="0" destOrd="0" parTransId="{A5D14476-D9CA-4239-B8F7-34BA9F09EE18}" sibTransId="{35DF9F20-C1FB-4318-9ED1-39BB71296BAC}"/>
    <dgm:cxn modelId="{0D8990F4-1516-4385-84F5-8C5BB3A3BFB5}" srcId="{7CE0D80C-FF37-4153-A489-0E73EA5404ED}" destId="{CC00E954-5CFF-455D-A0A7-912A80D33825}" srcOrd="2" destOrd="0" parTransId="{561F14ED-2410-4FBB-B801-CA68CCD39C3D}" sibTransId="{DB94DD15-9C50-4C0C-A7F5-8ED8572D71D3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376E1D07-4A0B-4B38-9848-64FA978DFA99}" type="presOf" srcId="{5E93271B-22C4-4159-9578-36E5FA3BC06C}" destId="{32573430-E3D0-464F-9CD1-8C34AFF1A5D4}" srcOrd="0" destOrd="0" presId="urn:microsoft.com/office/officeart/2005/8/layout/lProcess2"/>
    <dgm:cxn modelId="{2780BA5F-6EAD-4127-8C9D-4B06AA8F2D16}" srcId="{7CE0D80C-FF37-4153-A489-0E73EA5404ED}" destId="{239EEE78-2EC7-42CA-8502-D6B5E5FF5FFE}" srcOrd="1" destOrd="0" parTransId="{99DB5AC2-DD02-41B2-BB69-BF809AB67123}" sibTransId="{280D8AD8-FBD6-4695-8CC2-9848600A7E63}"/>
    <dgm:cxn modelId="{15678D1F-4E12-4B41-ACB7-C264C8F74A27}" type="presOf" srcId="{CC00E954-5CFF-455D-A0A7-912A80D33825}" destId="{B3FFEFA0-0D2B-4639-B36B-D036994B768B}" srcOrd="0" destOrd="0" presId="urn:microsoft.com/office/officeart/2005/8/layout/lProcess2"/>
    <dgm:cxn modelId="{959B023F-7D64-4A83-B5AF-6352DF4848BD}" srcId="{153ADEC9-800C-4524-AF3E-77F59DE9E0C2}" destId="{5E93271B-22C4-4159-9578-36E5FA3BC06C}" srcOrd="1" destOrd="0" parTransId="{CC13E29E-DB98-4A41-B511-DCEBC33E88D8}" sibTransId="{059C9B7D-F803-4457-8F6B-B54BE11B6E99}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6669E00B-E829-4FA8-9E7F-8C592FCB52A4}" type="presOf" srcId="{49353555-8BBF-46E8-AB9B-D49D57F4A9F1}" destId="{4C8411C3-5D78-42F2-A885-A53D28FA80B2}" srcOrd="0" destOrd="0" presId="urn:microsoft.com/office/officeart/2005/8/layout/lProcess2"/>
    <dgm:cxn modelId="{2E42C39B-0A7D-404D-B349-DE450965A319}" type="presOf" srcId="{E9907B43-3850-42E4-8ADF-BF8A19624DE6}" destId="{75302659-57B5-4B90-8785-F3706C42685F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37A15E4A-9DB8-4F4B-A378-6056396611E5}" type="presOf" srcId="{239EEE78-2EC7-42CA-8502-D6B5E5FF5FFE}" destId="{65A3BAA5-D2A4-4252-8E20-09F1B5310D59}" srcOrd="0" destOrd="0" presId="urn:microsoft.com/office/officeart/2005/8/layout/lProcess2"/>
    <dgm:cxn modelId="{985F81AB-ED58-48BE-A848-210FFAAEBB00}" type="presOf" srcId="{878C9070-936A-456B-9A14-8009C0D9E82D}" destId="{90E75B21-9A87-4D31-B040-A230F5B92B63}" srcOrd="0" destOrd="0" presId="urn:microsoft.com/office/officeart/2005/8/layout/lProcess2"/>
    <dgm:cxn modelId="{67638C31-7E70-463C-8E1C-6E22B8C27868}" type="presOf" srcId="{B4382241-E965-46DE-8729-15BE55657167}" destId="{BE2E4588-07BE-402F-9E81-DF62B7B7E423}" srcOrd="0" destOrd="0" presId="urn:microsoft.com/office/officeart/2005/8/layout/lProcess2"/>
    <dgm:cxn modelId="{F9748543-2FB1-4E51-9B0C-561762BFEB61}" srcId="{7CE0D80C-FF37-4153-A489-0E73EA5404ED}" destId="{B4382241-E965-46DE-8729-15BE55657167}" srcOrd="3" destOrd="0" parTransId="{E60D3F63-0E8C-4B31-B34D-110C1AD0A123}" sibTransId="{67C82E1C-5424-4F7E-A66B-4A1974089F0A}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D083285C-D08B-4133-88C2-3D3243F98D96}" srcId="{7CE0D80C-FF37-4153-A489-0E73EA5404ED}" destId="{878C9070-936A-456B-9A14-8009C0D9E82D}" srcOrd="0" destOrd="0" parTransId="{4334D215-78AD-4776-83C9-BCC5F9A15A45}" sibTransId="{7A5A7DCB-4279-4729-A6D5-331B5EA7AB56}"/>
    <dgm:cxn modelId="{85B49E03-006E-43FB-A23A-28608A1DE246}" srcId="{153ADEC9-800C-4524-AF3E-77F59DE9E0C2}" destId="{E9907B43-3850-42E4-8ADF-BF8A19624DE6}" srcOrd="2" destOrd="0" parTransId="{11037E56-FC25-4B8B-971F-6D04046ABCCB}" sibTransId="{9C3E23D5-1BF9-45A7-8756-3E75BCD2BC84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ABC30B85-9966-43DF-BFCE-9884E48B6576}" type="presParOf" srcId="{612693C9-7D25-4DFC-95C7-54D18816136E}" destId="{90E75B21-9A87-4D31-B040-A230F5B92B63}" srcOrd="0" destOrd="0" presId="urn:microsoft.com/office/officeart/2005/8/layout/lProcess2"/>
    <dgm:cxn modelId="{D463B896-D134-490B-8E4E-FFF5733B954F}" type="presParOf" srcId="{612693C9-7D25-4DFC-95C7-54D18816136E}" destId="{FB8920A2-723B-4AA2-84BB-FF430EFC1958}" srcOrd="1" destOrd="0" presId="urn:microsoft.com/office/officeart/2005/8/layout/lProcess2"/>
    <dgm:cxn modelId="{DA1D2E3A-FEAF-419C-BF61-1080D61CBCE7}" type="presParOf" srcId="{612693C9-7D25-4DFC-95C7-54D18816136E}" destId="{65A3BAA5-D2A4-4252-8E20-09F1B5310D59}" srcOrd="2" destOrd="0" presId="urn:microsoft.com/office/officeart/2005/8/layout/lProcess2"/>
    <dgm:cxn modelId="{2CC68918-D7EB-4D87-8046-DF45C0313896}" type="presParOf" srcId="{612693C9-7D25-4DFC-95C7-54D18816136E}" destId="{6A49663A-79BF-4480-AB68-72CD3BB2A1CE}" srcOrd="3" destOrd="0" presId="urn:microsoft.com/office/officeart/2005/8/layout/lProcess2"/>
    <dgm:cxn modelId="{F4D6E0E1-F897-4E0D-B99F-6564803EDC6E}" type="presParOf" srcId="{612693C9-7D25-4DFC-95C7-54D18816136E}" destId="{B3FFEFA0-0D2B-4639-B36B-D036994B768B}" srcOrd="4" destOrd="0" presId="urn:microsoft.com/office/officeart/2005/8/layout/lProcess2"/>
    <dgm:cxn modelId="{8111C542-B3A2-409F-83D6-390121EE0B6B}" type="presParOf" srcId="{612693C9-7D25-4DFC-95C7-54D18816136E}" destId="{8907FCAE-DA85-4C5B-B211-FC5A36836482}" srcOrd="5" destOrd="0" presId="urn:microsoft.com/office/officeart/2005/8/layout/lProcess2"/>
    <dgm:cxn modelId="{BE4AB52C-7AD9-474C-9B18-3723D16CDB19}" type="presParOf" srcId="{612693C9-7D25-4DFC-95C7-54D18816136E}" destId="{BE2E4588-07BE-402F-9E81-DF62B7B7E423}" srcOrd="6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3B32C09C-3DEB-49B9-8E0A-D7BFDA26AE36}" type="presParOf" srcId="{8323C678-0D1D-49C2-A1F6-521C21EB8910}" destId="{4C8411C3-5D78-42F2-A885-A53D28FA80B2}" srcOrd="0" destOrd="0" presId="urn:microsoft.com/office/officeart/2005/8/layout/lProcess2"/>
    <dgm:cxn modelId="{3A6C1D7C-32B5-4290-A5D2-6ED122463C77}" type="presParOf" srcId="{8323C678-0D1D-49C2-A1F6-521C21EB8910}" destId="{C088B071-0B8A-4F81-8645-029A2CCFCD37}" srcOrd="1" destOrd="0" presId="urn:microsoft.com/office/officeart/2005/8/layout/lProcess2"/>
    <dgm:cxn modelId="{81328798-7235-4A13-A009-3F19F9931F7B}" type="presParOf" srcId="{8323C678-0D1D-49C2-A1F6-521C21EB8910}" destId="{32573430-E3D0-464F-9CD1-8C34AFF1A5D4}" srcOrd="2" destOrd="0" presId="urn:microsoft.com/office/officeart/2005/8/layout/lProcess2"/>
    <dgm:cxn modelId="{F6C2121F-4671-4B57-8B43-53595F91F87F}" type="presParOf" srcId="{8323C678-0D1D-49C2-A1F6-521C21EB8910}" destId="{CCDA2BDC-007C-402A-9043-5A583B9BFE05}" srcOrd="3" destOrd="0" presId="urn:microsoft.com/office/officeart/2005/8/layout/lProcess2"/>
    <dgm:cxn modelId="{09C15DBA-65A3-4617-9E67-7107CFD61E8F}" type="presParOf" srcId="{8323C678-0D1D-49C2-A1F6-521C21EB8910}" destId="{75302659-57B5-4B90-8785-F3706C42685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173D20EE-26AF-4830-B33D-F72E7E913669}">
      <dgm:prSet phldrT="[Text]"/>
      <dgm:spPr/>
      <dgm:t>
        <a:bodyPr/>
        <a:lstStyle/>
        <a:p>
          <a:r>
            <a:rPr lang="en-US" dirty="0" smtClean="0"/>
            <a:t>Comms plan</a:t>
          </a:r>
          <a:endParaRPr lang="en-US" dirty="0"/>
        </a:p>
      </dgm:t>
    </dgm:pt>
    <dgm:pt modelId="{F401FFCE-2BDD-40A2-8EA7-C820CCDBEDA0}" type="parTrans" cxnId="{594FBF5D-00B7-4D75-B658-A4798D10B631}">
      <dgm:prSet/>
      <dgm:spPr/>
      <dgm:t>
        <a:bodyPr/>
        <a:lstStyle/>
        <a:p>
          <a:endParaRPr lang="en-US"/>
        </a:p>
      </dgm:t>
    </dgm:pt>
    <dgm:pt modelId="{836E05F8-87C8-4693-982A-16B73AF929AB}" type="sibTrans" cxnId="{594FBF5D-00B7-4D75-B658-A4798D10B631}">
      <dgm:prSet/>
      <dgm:spPr/>
      <dgm:t>
        <a:bodyPr/>
        <a:lstStyle/>
        <a:p>
          <a:endParaRPr lang="en-US"/>
        </a:p>
      </dgm:t>
    </dgm:pt>
    <dgm:pt modelId="{4DB96B9D-2D2B-4307-87CF-15350FB606BD}">
      <dgm:prSet phldrT="[Text]"/>
      <dgm:spPr/>
      <dgm:t>
        <a:bodyPr/>
        <a:lstStyle/>
        <a:p>
          <a:r>
            <a:rPr lang="en-US" dirty="0" smtClean="0"/>
            <a:t>Revamped values</a:t>
          </a:r>
          <a:endParaRPr lang="en-US" dirty="0"/>
        </a:p>
      </dgm:t>
    </dgm:pt>
    <dgm:pt modelId="{69209AC0-A7A2-4F4D-9701-EE7F44EBCC2F}" type="parTrans" cxnId="{5722340E-A5EC-41B7-9828-F249DA18DEE0}">
      <dgm:prSet/>
      <dgm:spPr/>
      <dgm:t>
        <a:bodyPr/>
        <a:lstStyle/>
        <a:p>
          <a:endParaRPr lang="en-US"/>
        </a:p>
      </dgm:t>
    </dgm:pt>
    <dgm:pt modelId="{9D4A59B4-F537-41B5-9CC8-87A85C61ACA5}" type="sibTrans" cxnId="{5722340E-A5EC-41B7-9828-F249DA18DEE0}">
      <dgm:prSet/>
      <dgm:spPr/>
      <dgm:t>
        <a:bodyPr/>
        <a:lstStyle/>
        <a:p>
          <a:endParaRPr lang="en-US"/>
        </a:p>
      </dgm:t>
    </dgm:pt>
    <dgm:pt modelId="{CF20673A-CF5A-46AB-A00D-2AB949B9A9F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=&gt; Reviewed as part of Transformation Change Management initiative</a:t>
          </a:r>
          <a:endParaRPr lang="en-US" dirty="0"/>
        </a:p>
      </dgm:t>
    </dgm:pt>
    <dgm:pt modelId="{A19FBDCD-C5AF-4980-94AA-B3E5A911AA10}" type="parTrans" cxnId="{2316F819-C9FD-4AC0-9225-BD1F29C57D1C}">
      <dgm:prSet/>
      <dgm:spPr/>
      <dgm:t>
        <a:bodyPr/>
        <a:lstStyle/>
        <a:p>
          <a:endParaRPr lang="en-US"/>
        </a:p>
      </dgm:t>
    </dgm:pt>
    <dgm:pt modelId="{75D9A223-327A-480A-ACA8-D1634A40D341}" type="sibTrans" cxnId="{2316F819-C9FD-4AC0-9225-BD1F29C57D1C}">
      <dgm:prSet/>
      <dgm:spPr/>
      <dgm:t>
        <a:bodyPr/>
        <a:lstStyle/>
        <a:p>
          <a:endParaRPr lang="en-US"/>
        </a:p>
      </dgm:t>
    </dgm:pt>
    <dgm:pt modelId="{2D6D2754-2940-4C6F-BA2D-49CAFF2CE38D}">
      <dgm:prSet phldrT="[Text]"/>
      <dgm:spPr/>
      <dgm:t>
        <a:bodyPr/>
        <a:lstStyle/>
        <a:p>
          <a:r>
            <a:rPr lang="en-US" dirty="0" smtClean="0"/>
            <a:t>Strategy perceived as unclear</a:t>
          </a:r>
          <a:endParaRPr lang="en-US" dirty="0"/>
        </a:p>
      </dgm:t>
    </dgm:pt>
    <dgm:pt modelId="{F2B042B4-CFA3-436D-AD21-B3AE01726C0A}" type="parTrans" cxnId="{9232FC1C-F639-4EBA-8B87-8A0DDBD2E67B}">
      <dgm:prSet/>
      <dgm:spPr/>
      <dgm:t>
        <a:bodyPr/>
        <a:lstStyle/>
        <a:p>
          <a:endParaRPr lang="en-US"/>
        </a:p>
      </dgm:t>
    </dgm:pt>
    <dgm:pt modelId="{00B1B083-CD70-481E-9F46-0916C102580D}" type="sibTrans" cxnId="{9232FC1C-F639-4EBA-8B87-8A0DDBD2E67B}">
      <dgm:prSet/>
      <dgm:spPr/>
      <dgm:t>
        <a:bodyPr/>
        <a:lstStyle/>
        <a:p>
          <a:endParaRPr lang="en-US"/>
        </a:p>
      </dgm:t>
    </dgm:pt>
    <dgm:pt modelId="{5674685C-7DBC-468C-8D3E-05C1DD1D7D1D}">
      <dgm:prSet phldrT="[Text]"/>
      <dgm:spPr/>
      <dgm:t>
        <a:bodyPr/>
        <a:lstStyle/>
        <a:p>
          <a:r>
            <a:rPr lang="en-US" dirty="0" smtClean="0"/>
            <a:t>Last come, first served</a:t>
          </a:r>
          <a:endParaRPr lang="en-US" dirty="0"/>
        </a:p>
      </dgm:t>
    </dgm:pt>
    <dgm:pt modelId="{610FEF94-9C93-4F8F-968F-152467A9FE6E}" type="parTrans" cxnId="{7385AEB9-F2A3-41AF-B01D-C34C89CF72B5}">
      <dgm:prSet/>
      <dgm:spPr/>
      <dgm:t>
        <a:bodyPr/>
        <a:lstStyle/>
        <a:p>
          <a:endParaRPr lang="en-US"/>
        </a:p>
      </dgm:t>
    </dgm:pt>
    <dgm:pt modelId="{EA6C4DD5-8878-43BB-B5A2-AC2A02E834E5}" type="sibTrans" cxnId="{7385AEB9-F2A3-41AF-B01D-C34C89CF72B5}">
      <dgm:prSet/>
      <dgm:spPr/>
      <dgm:t>
        <a:bodyPr/>
        <a:lstStyle/>
        <a:p>
          <a:endParaRPr lang="en-US"/>
        </a:p>
      </dgm:t>
    </dgm:pt>
    <dgm:pt modelId="{C0DF1EEB-07D9-40BB-BF15-C84CC4B097D2}">
      <dgm:prSet phldrT="[Text]"/>
      <dgm:spPr/>
      <dgm:t>
        <a:bodyPr/>
        <a:lstStyle/>
        <a:p>
          <a:r>
            <a:rPr lang="en-US" dirty="0" smtClean="0"/>
            <a:t>Split old vs new Vectura</a:t>
          </a:r>
          <a:endParaRPr lang="en-US" dirty="0"/>
        </a:p>
      </dgm:t>
    </dgm:pt>
    <dgm:pt modelId="{ED5AC3C9-8525-44CD-A0A2-D92718E153F1}" type="parTrans" cxnId="{732830F6-AE34-458A-B868-452A5AD4D562}">
      <dgm:prSet/>
      <dgm:spPr/>
      <dgm:t>
        <a:bodyPr/>
        <a:lstStyle/>
        <a:p>
          <a:endParaRPr lang="en-US"/>
        </a:p>
      </dgm:t>
    </dgm:pt>
    <dgm:pt modelId="{E3E7DD15-EEE3-4C16-9D0D-34E757A91B67}" type="sibTrans" cxnId="{732830F6-AE34-458A-B868-452A5AD4D562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C78BB940-F885-46C3-B971-E59DEC98D289}" type="pres">
      <dgm:prSet presAssocID="{2D6D2754-2940-4C6F-BA2D-49CAFF2CE38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12307-F756-41D9-AF07-43A299A87DBB}" type="pres">
      <dgm:prSet presAssocID="{2D6D2754-2940-4C6F-BA2D-49CAFF2CE38D}" presName="aSpace2" presStyleCnt="0"/>
      <dgm:spPr/>
    </dgm:pt>
    <dgm:pt modelId="{2668708F-1568-406B-B726-2458AC05AC5C}" type="pres">
      <dgm:prSet presAssocID="{5674685C-7DBC-468C-8D3E-05C1DD1D7D1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1DEF9-300C-4E3B-8059-0FB6860783E3}" type="pres">
      <dgm:prSet presAssocID="{5674685C-7DBC-468C-8D3E-05C1DD1D7D1D}" presName="aSpace2" presStyleCnt="0"/>
      <dgm:spPr/>
    </dgm:pt>
    <dgm:pt modelId="{D0E0A7F1-BC1B-4F36-9B96-30F83D4743C9}" type="pres">
      <dgm:prSet presAssocID="{C0DF1EEB-07D9-40BB-BF15-C84CC4B097D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20FEECA5-CFB1-47C4-8838-08B5A71DA406}" type="pres">
      <dgm:prSet presAssocID="{173D20EE-26AF-4830-B33D-F72E7E913669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58D72-3908-4BDA-9BB9-F6E061199D97}" type="pres">
      <dgm:prSet presAssocID="{173D20EE-26AF-4830-B33D-F72E7E913669}" presName="aSpace2" presStyleCnt="0"/>
      <dgm:spPr/>
    </dgm:pt>
    <dgm:pt modelId="{911C81D1-A81A-456B-B6FE-27CFD40D068E}" type="pres">
      <dgm:prSet presAssocID="{4DB96B9D-2D2B-4307-87CF-15350FB606BD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55AB41-E747-4622-8FD4-FEC56D8AB5BC}" type="pres">
      <dgm:prSet presAssocID="{4DB96B9D-2D2B-4307-87CF-15350FB606BD}" presName="aSpace2" presStyleCnt="0"/>
      <dgm:spPr/>
    </dgm:pt>
    <dgm:pt modelId="{07223B55-495B-4D23-B356-063FB5D8C96A}" type="pres">
      <dgm:prSet presAssocID="{CF20673A-CF5A-46AB-A00D-2AB949B9A9F3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732830F6-AE34-458A-B868-452A5AD4D562}" srcId="{7CE0D80C-FF37-4153-A489-0E73EA5404ED}" destId="{C0DF1EEB-07D9-40BB-BF15-C84CC4B097D2}" srcOrd="2" destOrd="0" parTransId="{ED5AC3C9-8525-44CD-A0A2-D92718E153F1}" sibTransId="{E3E7DD15-EEE3-4C16-9D0D-34E757A91B67}"/>
    <dgm:cxn modelId="{DF6464CE-971A-489D-A835-62ABA93C11B3}" type="presOf" srcId="{4DB96B9D-2D2B-4307-87CF-15350FB606BD}" destId="{911C81D1-A81A-456B-B6FE-27CFD40D068E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316F819-C9FD-4AC0-9225-BD1F29C57D1C}" srcId="{B47D9ADD-2463-4E4A-98DC-DD42781715F5}" destId="{CF20673A-CF5A-46AB-A00D-2AB949B9A9F3}" srcOrd="2" destOrd="0" parTransId="{A19FBDCD-C5AF-4980-94AA-B3E5A911AA10}" sibTransId="{75D9A223-327A-480A-ACA8-D1634A40D341}"/>
    <dgm:cxn modelId="{594FBF5D-00B7-4D75-B658-A4798D10B631}" srcId="{B47D9ADD-2463-4E4A-98DC-DD42781715F5}" destId="{173D20EE-26AF-4830-B33D-F72E7E913669}" srcOrd="0" destOrd="0" parTransId="{F401FFCE-2BDD-40A2-8EA7-C820CCDBEDA0}" sibTransId="{836E05F8-87C8-4693-982A-16B73AF929AB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73F30C8-CE0C-455A-96D9-8001AD48588E}" type="presOf" srcId="{CF20673A-CF5A-46AB-A00D-2AB949B9A9F3}" destId="{07223B55-495B-4D23-B356-063FB5D8C96A}" srcOrd="0" destOrd="0" presId="urn:microsoft.com/office/officeart/2005/8/layout/lProcess2"/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7385AEB9-F2A3-41AF-B01D-C34C89CF72B5}" srcId="{7CE0D80C-FF37-4153-A489-0E73EA5404ED}" destId="{5674685C-7DBC-468C-8D3E-05C1DD1D7D1D}" srcOrd="1" destOrd="0" parTransId="{610FEF94-9C93-4F8F-968F-152467A9FE6E}" sibTransId="{EA6C4DD5-8878-43BB-B5A2-AC2A02E834E5}"/>
    <dgm:cxn modelId="{9232FC1C-F639-4EBA-8B87-8A0DDBD2E67B}" srcId="{7CE0D80C-FF37-4153-A489-0E73EA5404ED}" destId="{2D6D2754-2940-4C6F-BA2D-49CAFF2CE38D}" srcOrd="0" destOrd="0" parTransId="{F2B042B4-CFA3-436D-AD21-B3AE01726C0A}" sibTransId="{00B1B083-CD70-481E-9F46-0916C102580D}"/>
    <dgm:cxn modelId="{5722340E-A5EC-41B7-9828-F249DA18DEE0}" srcId="{B47D9ADD-2463-4E4A-98DC-DD42781715F5}" destId="{4DB96B9D-2D2B-4307-87CF-15350FB606BD}" srcOrd="1" destOrd="0" parTransId="{69209AC0-A7A2-4F4D-9701-EE7F44EBCC2F}" sibTransId="{9D4A59B4-F537-41B5-9CC8-87A85C61ACA5}"/>
    <dgm:cxn modelId="{4235E296-6F13-4714-B8CD-0D389022A7D4}" type="presOf" srcId="{2D6D2754-2940-4C6F-BA2D-49CAFF2CE38D}" destId="{C78BB940-F885-46C3-B971-E59DEC98D289}" srcOrd="0" destOrd="0" presId="urn:microsoft.com/office/officeart/2005/8/layout/lProcess2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ACC4DCDC-5F82-4379-97B7-05B35FD6D07F}" type="presOf" srcId="{173D20EE-26AF-4830-B33D-F72E7E913669}" destId="{20FEECA5-CFB1-47C4-8838-08B5A71DA406}" srcOrd="0" destOrd="0" presId="urn:microsoft.com/office/officeart/2005/8/layout/lProcess2"/>
    <dgm:cxn modelId="{5A06248A-BD61-4F3C-B510-848D2EB639E9}" type="presOf" srcId="{5674685C-7DBC-468C-8D3E-05C1DD1D7D1D}" destId="{2668708F-1568-406B-B726-2458AC05AC5C}" srcOrd="0" destOrd="0" presId="urn:microsoft.com/office/officeart/2005/8/layout/lProcess2"/>
    <dgm:cxn modelId="{6A60E0FB-C64B-483C-AAE7-C1F5FA9C2C7E}" type="presOf" srcId="{C0DF1EEB-07D9-40BB-BF15-C84CC4B097D2}" destId="{D0E0A7F1-BC1B-4F36-9B96-30F83D4743C9}" srcOrd="0" destOrd="0" presId="urn:microsoft.com/office/officeart/2005/8/layout/lProcess2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5A668EB6-BDA0-436F-891E-3A1B129D6AF5}" type="presParOf" srcId="{612693C9-7D25-4DFC-95C7-54D18816136E}" destId="{C78BB940-F885-46C3-B971-E59DEC98D289}" srcOrd="0" destOrd="0" presId="urn:microsoft.com/office/officeart/2005/8/layout/lProcess2"/>
    <dgm:cxn modelId="{66DF135B-54CB-4153-8E16-C21FEC83CE87}" type="presParOf" srcId="{612693C9-7D25-4DFC-95C7-54D18816136E}" destId="{64612307-F756-41D9-AF07-43A299A87DBB}" srcOrd="1" destOrd="0" presId="urn:microsoft.com/office/officeart/2005/8/layout/lProcess2"/>
    <dgm:cxn modelId="{C6EC8D22-AEA8-41D0-BC87-D30239A40A01}" type="presParOf" srcId="{612693C9-7D25-4DFC-95C7-54D18816136E}" destId="{2668708F-1568-406B-B726-2458AC05AC5C}" srcOrd="2" destOrd="0" presId="urn:microsoft.com/office/officeart/2005/8/layout/lProcess2"/>
    <dgm:cxn modelId="{F5BFCAA6-5168-4714-9EB4-820034FBD4F6}" type="presParOf" srcId="{612693C9-7D25-4DFC-95C7-54D18816136E}" destId="{85C1DEF9-300C-4E3B-8059-0FB6860783E3}" srcOrd="3" destOrd="0" presId="urn:microsoft.com/office/officeart/2005/8/layout/lProcess2"/>
    <dgm:cxn modelId="{7FE5B213-E93F-4E4D-8EAC-F8A9F6F06521}" type="presParOf" srcId="{612693C9-7D25-4DFC-95C7-54D18816136E}" destId="{D0E0A7F1-BC1B-4F36-9B96-30F83D4743C9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545CE4CD-0685-4EFE-8D17-7EF1DAC21EAA}" type="presParOf" srcId="{7C1C57D9-B9CC-4723-8675-79E381955F34}" destId="{20FEECA5-CFB1-47C4-8838-08B5A71DA406}" srcOrd="0" destOrd="0" presId="urn:microsoft.com/office/officeart/2005/8/layout/lProcess2"/>
    <dgm:cxn modelId="{FC09ECE2-3851-4424-8554-83E8439F2C7A}" type="presParOf" srcId="{7C1C57D9-B9CC-4723-8675-79E381955F34}" destId="{95E58D72-3908-4BDA-9BB9-F6E061199D97}" srcOrd="1" destOrd="0" presId="urn:microsoft.com/office/officeart/2005/8/layout/lProcess2"/>
    <dgm:cxn modelId="{7D1783DE-C5BA-4DAC-971E-790C1F2CF26E}" type="presParOf" srcId="{7C1C57D9-B9CC-4723-8675-79E381955F34}" destId="{911C81D1-A81A-456B-B6FE-27CFD40D068E}" srcOrd="2" destOrd="0" presId="urn:microsoft.com/office/officeart/2005/8/layout/lProcess2"/>
    <dgm:cxn modelId="{38296E9C-4AEC-4FDD-8080-B97302D291A2}" type="presParOf" srcId="{7C1C57D9-B9CC-4723-8675-79E381955F34}" destId="{8255AB41-E747-4622-8FD4-FEC56D8AB5BC}" srcOrd="3" destOrd="0" presId="urn:microsoft.com/office/officeart/2005/8/layout/lProcess2"/>
    <dgm:cxn modelId="{61429AD2-03BA-4389-8BDF-F35DDA90B623}" type="presParOf" srcId="{7C1C57D9-B9CC-4723-8675-79E381955F34}" destId="{07223B55-495B-4D23-B356-063FB5D8C96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5490B3F2-414E-48F0-A11B-985E035B5515}">
      <dgm:prSet phldrT="[Text]"/>
      <dgm:spPr/>
      <dgm:t>
        <a:bodyPr/>
        <a:lstStyle/>
        <a:p>
          <a:r>
            <a:rPr lang="en-US" dirty="0" smtClean="0"/>
            <a:t>Vision has been lost over time</a:t>
          </a:r>
          <a:endParaRPr lang="en-US" dirty="0"/>
        </a:p>
      </dgm:t>
    </dgm:pt>
    <dgm:pt modelId="{2E427A08-6887-4274-8494-AA90770FACA7}" type="parTrans" cxnId="{CC358E76-7868-4CDE-9087-F219117EDBB9}">
      <dgm:prSet/>
      <dgm:spPr/>
      <dgm:t>
        <a:bodyPr/>
        <a:lstStyle/>
        <a:p>
          <a:endParaRPr lang="en-US"/>
        </a:p>
      </dgm:t>
    </dgm:pt>
    <dgm:pt modelId="{1F5A97AF-AD49-4A57-8311-D85CF3C93F95}" type="sibTrans" cxnId="{CC358E76-7868-4CDE-9087-F219117EDBB9}">
      <dgm:prSet/>
      <dgm:spPr/>
      <dgm:t>
        <a:bodyPr/>
        <a:lstStyle/>
        <a:p>
          <a:endParaRPr lang="en-US"/>
        </a:p>
      </dgm:t>
    </dgm:pt>
    <dgm:pt modelId="{3320B944-62A8-4C4C-94A7-EEFAFE7E1A7A}">
      <dgm:prSet phldrT="[Text]"/>
      <dgm:spPr/>
      <dgm:t>
        <a:bodyPr/>
        <a:lstStyle/>
        <a:p>
          <a:r>
            <a:rPr lang="en-US" dirty="0" smtClean="0"/>
            <a:t>“What’s in it for me” is missing</a:t>
          </a:r>
          <a:endParaRPr lang="en-US" dirty="0"/>
        </a:p>
      </dgm:t>
    </dgm:pt>
    <dgm:pt modelId="{A14C0EFA-B0C0-418C-AE03-31D9A235DB55}" type="parTrans" cxnId="{749F42F6-98E0-4BC8-928A-83385C6E8D06}">
      <dgm:prSet/>
      <dgm:spPr/>
      <dgm:t>
        <a:bodyPr/>
        <a:lstStyle/>
        <a:p>
          <a:endParaRPr lang="en-US"/>
        </a:p>
      </dgm:t>
    </dgm:pt>
    <dgm:pt modelId="{16EE64E5-CF1C-42CF-9776-46906CC1E912}" type="sibTrans" cxnId="{749F42F6-98E0-4BC8-928A-83385C6E8D06}">
      <dgm:prSet/>
      <dgm:spPr/>
      <dgm:t>
        <a:bodyPr/>
        <a:lstStyle/>
        <a:p>
          <a:endParaRPr lang="en-US"/>
        </a:p>
      </dgm:t>
    </dgm:pt>
    <dgm:pt modelId="{85211618-241A-437D-A2B8-23BD836695B6}">
      <dgm:prSet phldrT="[Text]"/>
      <dgm:spPr/>
      <dgm:t>
        <a:bodyPr/>
        <a:lstStyle/>
        <a:p>
          <a:r>
            <a:rPr lang="en-US" dirty="0" smtClean="0"/>
            <a:t>Capman perceived as control</a:t>
          </a:r>
          <a:endParaRPr lang="en-US" dirty="0"/>
        </a:p>
      </dgm:t>
    </dgm:pt>
    <dgm:pt modelId="{F7C4C018-28AE-482B-B4C1-9955897DE6DF}" type="parTrans" cxnId="{9F967140-8C2D-4C46-BDA6-3A15331E5DA9}">
      <dgm:prSet/>
      <dgm:spPr/>
      <dgm:t>
        <a:bodyPr/>
        <a:lstStyle/>
        <a:p>
          <a:endParaRPr lang="en-US"/>
        </a:p>
      </dgm:t>
    </dgm:pt>
    <dgm:pt modelId="{E3EB3D92-788E-4A3C-84A2-DA9818465ADF}" type="sibTrans" cxnId="{9F967140-8C2D-4C46-BDA6-3A15331E5DA9}">
      <dgm:prSet/>
      <dgm:spPr/>
      <dgm:t>
        <a:bodyPr/>
        <a:lstStyle/>
        <a:p>
          <a:endParaRPr lang="en-US"/>
        </a:p>
      </dgm:t>
    </dgm:pt>
    <dgm:pt modelId="{5E9F3B16-E59F-4E6F-B3D2-8F575A8F086F}">
      <dgm:prSet phldrT="[Text]"/>
      <dgm:spPr/>
      <dgm:t>
        <a:bodyPr/>
        <a:lstStyle/>
        <a:p>
          <a:r>
            <a:rPr lang="en-US" dirty="0" smtClean="0"/>
            <a:t>Refresh push for CDMO model</a:t>
          </a:r>
          <a:endParaRPr lang="en-US" dirty="0"/>
        </a:p>
      </dgm:t>
    </dgm:pt>
    <dgm:pt modelId="{214B34C2-B35F-4AD4-8545-B07B5A9DF44A}" type="parTrans" cxnId="{7BA0101D-DFED-4CBC-80BE-D2031161D9AC}">
      <dgm:prSet/>
      <dgm:spPr/>
      <dgm:t>
        <a:bodyPr/>
        <a:lstStyle/>
        <a:p>
          <a:endParaRPr lang="en-US"/>
        </a:p>
      </dgm:t>
    </dgm:pt>
    <dgm:pt modelId="{3421AC5D-963A-41DD-B28C-375D9061490F}" type="sibTrans" cxnId="{7BA0101D-DFED-4CBC-80BE-D2031161D9AC}">
      <dgm:prSet/>
      <dgm:spPr/>
      <dgm:t>
        <a:bodyPr/>
        <a:lstStyle/>
        <a:p>
          <a:endParaRPr lang="en-US"/>
        </a:p>
      </dgm:t>
    </dgm:pt>
    <dgm:pt modelId="{8403710E-AA52-498C-96A9-8ABC32A51447}">
      <dgm:prSet phldrT="[Text]"/>
      <dgm:spPr/>
      <dgm:t>
        <a:bodyPr/>
        <a:lstStyle/>
        <a:p>
          <a:r>
            <a:rPr lang="en-US" dirty="0" smtClean="0"/>
            <a:t>Staff better accepts tighter governance</a:t>
          </a:r>
          <a:endParaRPr lang="en-US" dirty="0"/>
        </a:p>
      </dgm:t>
    </dgm:pt>
    <dgm:pt modelId="{81F3B33F-DD20-457C-B1B7-219134EA4AD8}" type="parTrans" cxnId="{A983EF29-F4F3-4A62-863B-B7B2FC651A0C}">
      <dgm:prSet/>
      <dgm:spPr/>
      <dgm:t>
        <a:bodyPr/>
        <a:lstStyle/>
        <a:p>
          <a:endParaRPr lang="en-US"/>
        </a:p>
      </dgm:t>
    </dgm:pt>
    <dgm:pt modelId="{7C732C50-16F3-4EBB-AEF2-3E5DD3957D52}" type="sibTrans" cxnId="{A983EF29-F4F3-4A62-863B-B7B2FC651A0C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88CE1EC4-4030-4AC2-90DA-DD95409EACD6}" type="pres">
      <dgm:prSet presAssocID="{5490B3F2-414E-48F0-A11B-985E035B5515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B0437-E0D2-4C92-8C57-72E24DC625E1}" type="pres">
      <dgm:prSet presAssocID="{5490B3F2-414E-48F0-A11B-985E035B5515}" presName="aSpace2" presStyleCnt="0"/>
      <dgm:spPr/>
    </dgm:pt>
    <dgm:pt modelId="{81A10B02-DCAF-4022-9CC5-FA77593D89D9}" type="pres">
      <dgm:prSet presAssocID="{3320B944-62A8-4C4C-94A7-EEFAFE7E1A7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0938C-E790-4716-A963-8EAEBBDA34DA}" type="pres">
      <dgm:prSet presAssocID="{3320B944-62A8-4C4C-94A7-EEFAFE7E1A7A}" presName="aSpace2" presStyleCnt="0"/>
      <dgm:spPr/>
    </dgm:pt>
    <dgm:pt modelId="{0D70C7A0-558E-4C25-9175-0C654C74BC57}" type="pres">
      <dgm:prSet presAssocID="{85211618-241A-437D-A2B8-23BD836695B6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C1B543A1-7013-456B-AC1A-E2910571E788}" type="pres">
      <dgm:prSet presAssocID="{5E9F3B16-E59F-4E6F-B3D2-8F575A8F086F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73E74-E440-4D24-8EA7-DB96CD1CB44A}" type="pres">
      <dgm:prSet presAssocID="{5E9F3B16-E59F-4E6F-B3D2-8F575A8F086F}" presName="aSpace2" presStyleCnt="0"/>
      <dgm:spPr/>
    </dgm:pt>
    <dgm:pt modelId="{9A061F99-46AC-45EA-BB4F-ABC6737FD1E1}" type="pres">
      <dgm:prSet presAssocID="{8403710E-AA52-498C-96A9-8ABC32A51447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9F42F6-98E0-4BC8-928A-83385C6E8D06}" srcId="{7CE0D80C-FF37-4153-A489-0E73EA5404ED}" destId="{3320B944-62A8-4C4C-94A7-EEFAFE7E1A7A}" srcOrd="1" destOrd="0" parTransId="{A14C0EFA-B0C0-418C-AE03-31D9A235DB55}" sibTransId="{16EE64E5-CF1C-42CF-9776-46906CC1E912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AEFD2056-1A41-46D5-AD43-2E2CC4D49A73}" type="presOf" srcId="{8403710E-AA52-498C-96A9-8ABC32A51447}" destId="{9A061F99-46AC-45EA-BB4F-ABC6737FD1E1}" srcOrd="0" destOrd="0" presId="urn:microsoft.com/office/officeart/2005/8/layout/lProcess2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AF2F8C8E-8EF0-4D4C-BFB5-BE160DAF3AA7}" type="presOf" srcId="{3320B944-62A8-4C4C-94A7-EEFAFE7E1A7A}" destId="{81A10B02-DCAF-4022-9CC5-FA77593D89D9}" srcOrd="0" destOrd="0" presId="urn:microsoft.com/office/officeart/2005/8/layout/lProcess2"/>
    <dgm:cxn modelId="{B530A9B8-4EC2-406E-BFBD-671AB0DFC8D9}" type="presOf" srcId="{5E9F3B16-E59F-4E6F-B3D2-8F575A8F086F}" destId="{C1B543A1-7013-456B-AC1A-E2910571E788}" srcOrd="0" destOrd="0" presId="urn:microsoft.com/office/officeart/2005/8/layout/lProcess2"/>
    <dgm:cxn modelId="{9F967140-8C2D-4C46-BDA6-3A15331E5DA9}" srcId="{7CE0D80C-FF37-4153-A489-0E73EA5404ED}" destId="{85211618-241A-437D-A2B8-23BD836695B6}" srcOrd="2" destOrd="0" parTransId="{F7C4C018-28AE-482B-B4C1-9955897DE6DF}" sibTransId="{E3EB3D92-788E-4A3C-84A2-DA9818465ADF}"/>
    <dgm:cxn modelId="{8327A98A-5FD8-431A-A416-7D4F14C088E6}" type="presOf" srcId="{5490B3F2-414E-48F0-A11B-985E035B5515}" destId="{88CE1EC4-4030-4AC2-90DA-DD95409EACD6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7BA0101D-DFED-4CBC-80BE-D2031161D9AC}" srcId="{153ADEC9-800C-4524-AF3E-77F59DE9E0C2}" destId="{5E9F3B16-E59F-4E6F-B3D2-8F575A8F086F}" srcOrd="0" destOrd="0" parTransId="{214B34C2-B35F-4AD4-8545-B07B5A9DF44A}" sibTransId="{3421AC5D-963A-41DD-B28C-375D9061490F}"/>
    <dgm:cxn modelId="{A983EF29-F4F3-4A62-863B-B7B2FC651A0C}" srcId="{153ADEC9-800C-4524-AF3E-77F59DE9E0C2}" destId="{8403710E-AA52-498C-96A9-8ABC32A51447}" srcOrd="1" destOrd="0" parTransId="{81F3B33F-DD20-457C-B1B7-219134EA4AD8}" sibTransId="{7C732C50-16F3-4EBB-AEF2-3E5DD3957D52}"/>
    <dgm:cxn modelId="{CC358E76-7868-4CDE-9087-F219117EDBB9}" srcId="{7CE0D80C-FF37-4153-A489-0E73EA5404ED}" destId="{5490B3F2-414E-48F0-A11B-985E035B5515}" srcOrd="0" destOrd="0" parTransId="{2E427A08-6887-4274-8494-AA90770FACA7}" sibTransId="{1F5A97AF-AD49-4A57-8311-D85CF3C93F95}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A0E0A2DC-923D-4BA1-8406-8F13BCB16712}" type="presOf" srcId="{85211618-241A-437D-A2B8-23BD836695B6}" destId="{0D70C7A0-558E-4C25-9175-0C654C74BC57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E2B905D0-E8C7-4DF0-9DD3-DA168CADE7B6}" type="presParOf" srcId="{612693C9-7D25-4DFC-95C7-54D18816136E}" destId="{88CE1EC4-4030-4AC2-90DA-DD95409EACD6}" srcOrd="0" destOrd="0" presId="urn:microsoft.com/office/officeart/2005/8/layout/lProcess2"/>
    <dgm:cxn modelId="{270E03BB-DF61-49E9-9E12-9CC2ACF6867E}" type="presParOf" srcId="{612693C9-7D25-4DFC-95C7-54D18816136E}" destId="{32AB0437-E0D2-4C92-8C57-72E24DC625E1}" srcOrd="1" destOrd="0" presId="urn:microsoft.com/office/officeart/2005/8/layout/lProcess2"/>
    <dgm:cxn modelId="{2AD190AB-5FBD-4FE1-BC57-75472EEDC259}" type="presParOf" srcId="{612693C9-7D25-4DFC-95C7-54D18816136E}" destId="{81A10B02-DCAF-4022-9CC5-FA77593D89D9}" srcOrd="2" destOrd="0" presId="urn:microsoft.com/office/officeart/2005/8/layout/lProcess2"/>
    <dgm:cxn modelId="{D086B7C3-ACE2-43D4-90FB-CF0E7895C1F3}" type="presParOf" srcId="{612693C9-7D25-4DFC-95C7-54D18816136E}" destId="{C1E0938C-E790-4716-A963-8EAEBBDA34DA}" srcOrd="3" destOrd="0" presId="urn:microsoft.com/office/officeart/2005/8/layout/lProcess2"/>
    <dgm:cxn modelId="{8845A0D4-9911-4C29-9C25-0A801FEF3D92}" type="presParOf" srcId="{612693C9-7D25-4DFC-95C7-54D18816136E}" destId="{0D70C7A0-558E-4C25-9175-0C654C74BC57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4AA9A984-490B-442D-8E29-A25A26C15195}" type="presParOf" srcId="{8323C678-0D1D-49C2-A1F6-521C21EB8910}" destId="{C1B543A1-7013-456B-AC1A-E2910571E788}" srcOrd="0" destOrd="0" presId="urn:microsoft.com/office/officeart/2005/8/layout/lProcess2"/>
    <dgm:cxn modelId="{E7B9671D-82BD-4103-9649-DFE9323BC776}" type="presParOf" srcId="{8323C678-0D1D-49C2-A1F6-521C21EB8910}" destId="{99C73E74-E440-4D24-8EA7-DB96CD1CB44A}" srcOrd="1" destOrd="0" presId="urn:microsoft.com/office/officeart/2005/8/layout/lProcess2"/>
    <dgm:cxn modelId="{104C7ACE-CEC5-4A08-A6DC-0214F19C9353}" type="presParOf" srcId="{8323C678-0D1D-49C2-A1F6-521C21EB8910}" destId="{9A061F99-46AC-45EA-BB4F-ABC6737FD1E1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A6A798B8-DC24-4E43-978F-87C54EAF3BB3}">
      <dgm:prSet phldrT="[Text]"/>
      <dgm:spPr/>
      <dgm:t>
        <a:bodyPr/>
        <a:lstStyle/>
        <a:p>
          <a:r>
            <a:rPr lang="en-US" dirty="0" smtClean="0"/>
            <a:t>70% of Change initiatives fail due to poor communication…</a:t>
          </a:r>
          <a:endParaRPr lang="en-US" dirty="0"/>
        </a:p>
      </dgm:t>
    </dgm:pt>
    <dgm:pt modelId="{15B1B92D-4FDB-4A13-8386-29EF60832B2D}" type="parTrans" cxnId="{72FF0092-C06D-455F-838F-23479797D28D}">
      <dgm:prSet/>
      <dgm:spPr/>
      <dgm:t>
        <a:bodyPr/>
        <a:lstStyle/>
        <a:p>
          <a:endParaRPr lang="en-US"/>
        </a:p>
      </dgm:t>
    </dgm:pt>
    <dgm:pt modelId="{7D4CCDA2-BDE4-4752-AC88-FCC1AF6A11B0}" type="sibTrans" cxnId="{72FF0092-C06D-455F-838F-23479797D28D}">
      <dgm:prSet/>
      <dgm:spPr/>
      <dgm:t>
        <a:bodyPr/>
        <a:lstStyle/>
        <a:p>
          <a:endParaRPr lang="en-US"/>
        </a:p>
      </dgm:t>
    </dgm:pt>
    <dgm:pt modelId="{BC63B573-5C93-4C8A-9E2A-EE5A70113AAE}">
      <dgm:prSet phldrT="[Text]"/>
      <dgm:spPr/>
      <dgm:t>
        <a:bodyPr/>
        <a:lstStyle/>
        <a:p>
          <a:r>
            <a:rPr lang="en-US" dirty="0" smtClean="0"/>
            <a:t>Vision and comms plan</a:t>
          </a:r>
          <a:endParaRPr lang="en-US" dirty="0"/>
        </a:p>
      </dgm:t>
    </dgm:pt>
    <dgm:pt modelId="{5D4DB939-9AF7-487C-9A83-20307D3D64DC}" type="parTrans" cxnId="{BB196B40-D00E-4B03-95D3-0DA5CEDA17B5}">
      <dgm:prSet/>
      <dgm:spPr/>
      <dgm:t>
        <a:bodyPr/>
        <a:lstStyle/>
        <a:p>
          <a:endParaRPr lang="en-US"/>
        </a:p>
      </dgm:t>
    </dgm:pt>
    <dgm:pt modelId="{FB6F8FB9-0398-47EA-B012-1AA34460C925}" type="sibTrans" cxnId="{BB196B40-D00E-4B03-95D3-0DA5CEDA17B5}">
      <dgm:prSet/>
      <dgm:spPr/>
      <dgm:t>
        <a:bodyPr/>
        <a:lstStyle/>
        <a:p>
          <a:endParaRPr lang="en-US"/>
        </a:p>
      </dgm:t>
    </dgm:pt>
    <dgm:pt modelId="{694D3841-E567-4434-ADF4-6172E325E878}">
      <dgm:prSet phldrT="[Text]"/>
      <dgm:spPr/>
      <dgm:t>
        <a:bodyPr/>
        <a:lstStyle/>
        <a:p>
          <a:r>
            <a:rPr lang="en-US" dirty="0" smtClean="0"/>
            <a:t>How to include vision in everyday messaging</a:t>
          </a:r>
          <a:endParaRPr lang="en-US" dirty="0"/>
        </a:p>
      </dgm:t>
    </dgm:pt>
    <dgm:pt modelId="{FE57B51F-517F-4E09-9A59-AC4ED1120D04}" type="parTrans" cxnId="{F16C1EBA-7231-4342-8217-B4336EC5A3AD}">
      <dgm:prSet/>
      <dgm:spPr/>
      <dgm:t>
        <a:bodyPr/>
        <a:lstStyle/>
        <a:p>
          <a:endParaRPr lang="en-US"/>
        </a:p>
      </dgm:t>
    </dgm:pt>
    <dgm:pt modelId="{8A7C8A5A-7DC4-41C0-BC7B-5DEC11057ACB}" type="sibTrans" cxnId="{F16C1EBA-7231-4342-8217-B4336EC5A3AD}">
      <dgm:prSet/>
      <dgm:spPr/>
      <dgm:t>
        <a:bodyPr/>
        <a:lstStyle/>
        <a:p>
          <a:endParaRPr lang="en-US"/>
        </a:p>
      </dgm:t>
    </dgm:pt>
    <dgm:pt modelId="{41AE3852-A58D-4B4A-9B61-204EA9CCD4BF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=&gt; Focus of Transformation Change Management initiative</a:t>
          </a:r>
          <a:endParaRPr lang="en-US" dirty="0"/>
        </a:p>
      </dgm:t>
    </dgm:pt>
    <dgm:pt modelId="{46F8CC5F-69D1-4E68-8F24-87EEE12E1B18}" type="parTrans" cxnId="{D5F62032-9863-4E2C-AD29-4839E402CC71}">
      <dgm:prSet/>
      <dgm:spPr/>
      <dgm:t>
        <a:bodyPr/>
        <a:lstStyle/>
        <a:p>
          <a:endParaRPr lang="en-US"/>
        </a:p>
      </dgm:t>
    </dgm:pt>
    <dgm:pt modelId="{03DC25B5-5343-482C-9BCD-3CBA110228E7}" type="sibTrans" cxnId="{D5F62032-9863-4E2C-AD29-4839E402CC71}">
      <dgm:prSet/>
      <dgm:spPr/>
      <dgm:t>
        <a:bodyPr/>
        <a:lstStyle/>
        <a:p>
          <a:endParaRPr lang="en-US"/>
        </a:p>
      </dgm:t>
    </dgm:pt>
    <dgm:pt modelId="{DF65898F-F546-4541-93F7-484D459085F6}">
      <dgm:prSet phldrT="[Text]"/>
      <dgm:spPr/>
      <dgm:t>
        <a:bodyPr/>
        <a:lstStyle/>
        <a:p>
          <a:r>
            <a:rPr lang="en-US" dirty="0" smtClean="0"/>
            <a:t>…and missing senior stakeholder engagement</a:t>
          </a:r>
          <a:endParaRPr lang="en-US" dirty="0"/>
        </a:p>
      </dgm:t>
    </dgm:pt>
    <dgm:pt modelId="{17BC100F-287D-4564-AAEA-C839B48D1D27}" type="parTrans" cxnId="{667F81BF-8405-41E3-8C3F-9701949E0322}">
      <dgm:prSet/>
      <dgm:spPr/>
      <dgm:t>
        <a:bodyPr/>
        <a:lstStyle/>
        <a:p>
          <a:endParaRPr lang="en-US"/>
        </a:p>
      </dgm:t>
    </dgm:pt>
    <dgm:pt modelId="{16DBE391-0C21-4A5E-AA9C-41E81C06DCEF}" type="sibTrans" cxnId="{667F81BF-8405-41E3-8C3F-9701949E0322}">
      <dgm:prSet/>
      <dgm:spPr/>
      <dgm:t>
        <a:bodyPr/>
        <a:lstStyle/>
        <a:p>
          <a:endParaRPr lang="en-US"/>
        </a:p>
      </dgm:t>
    </dgm:pt>
    <dgm:pt modelId="{1FCFE086-CC1C-40D7-ABCF-63F9801AE312}">
      <dgm:prSet phldrT="[Text]"/>
      <dgm:spPr/>
      <dgm:t>
        <a:bodyPr/>
        <a:lstStyle/>
        <a:p>
          <a:r>
            <a:rPr lang="en-US" dirty="0" smtClean="0"/>
            <a:t>When pressure is removed, people revert to previous WoWs</a:t>
          </a:r>
          <a:endParaRPr lang="en-US" dirty="0"/>
        </a:p>
      </dgm:t>
    </dgm:pt>
    <dgm:pt modelId="{4DE6BB7A-F584-4AAD-B94B-ED93664F629D}" type="parTrans" cxnId="{D9A865BB-3C35-40C5-A77B-3CA08C8EB8ED}">
      <dgm:prSet/>
      <dgm:spPr/>
      <dgm:t>
        <a:bodyPr/>
        <a:lstStyle/>
        <a:p>
          <a:endParaRPr lang="en-US"/>
        </a:p>
      </dgm:t>
    </dgm:pt>
    <dgm:pt modelId="{11E9036F-391C-4217-BA34-9C3F34B493AA}" type="sibTrans" cxnId="{D9A865BB-3C35-40C5-A77B-3CA08C8EB8ED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B15BC977-C9D3-4B92-B807-3976C7A64C6E}" type="pres">
      <dgm:prSet presAssocID="{A6A798B8-DC24-4E43-978F-87C54EAF3BB3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B3F83-0DC0-4042-AE25-F45201031896}" type="pres">
      <dgm:prSet presAssocID="{A6A798B8-DC24-4E43-978F-87C54EAF3BB3}" presName="aSpace2" presStyleCnt="0"/>
      <dgm:spPr/>
    </dgm:pt>
    <dgm:pt modelId="{A9EE683C-0FF7-4748-A610-C8BB542961CC}" type="pres">
      <dgm:prSet presAssocID="{DF65898F-F546-4541-93F7-484D459085F6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7C2784-9C01-4F0B-91FB-4315A2BDECEC}" type="pres">
      <dgm:prSet presAssocID="{DF65898F-F546-4541-93F7-484D459085F6}" presName="aSpace2" presStyleCnt="0"/>
      <dgm:spPr/>
    </dgm:pt>
    <dgm:pt modelId="{770FC3C5-97DC-442C-B1AA-B569C5C18C12}" type="pres">
      <dgm:prSet presAssocID="{1FCFE086-CC1C-40D7-ABCF-63F9801AE31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6E6FFDD9-AD6A-4F5D-BF80-4AE81D86352C}" type="pres">
      <dgm:prSet presAssocID="{BC63B573-5C93-4C8A-9E2A-EE5A70113AAE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20224-95DE-485A-88EC-9F8C1C37CC06}" type="pres">
      <dgm:prSet presAssocID="{BC63B573-5C93-4C8A-9E2A-EE5A70113AAE}" presName="aSpace2" presStyleCnt="0"/>
      <dgm:spPr/>
    </dgm:pt>
    <dgm:pt modelId="{38504D4A-D3C5-4322-9145-F3AD7F06448C}" type="pres">
      <dgm:prSet presAssocID="{694D3841-E567-4434-ADF4-6172E325E878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B4877-A822-43BF-AA2E-61E482086870}" type="pres">
      <dgm:prSet presAssocID="{694D3841-E567-4434-ADF4-6172E325E878}" presName="aSpace2" presStyleCnt="0"/>
      <dgm:spPr/>
    </dgm:pt>
    <dgm:pt modelId="{9DF45A3C-3E89-4C71-B349-1E1A5410ABE6}" type="pres">
      <dgm:prSet presAssocID="{41AE3852-A58D-4B4A-9B61-204EA9CCD4BF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D9A865BB-3C35-40C5-A77B-3CA08C8EB8ED}" srcId="{7CE0D80C-FF37-4153-A489-0E73EA5404ED}" destId="{1FCFE086-CC1C-40D7-ABCF-63F9801AE312}" srcOrd="2" destOrd="0" parTransId="{4DE6BB7A-F584-4AAD-B94B-ED93664F629D}" sibTransId="{11E9036F-391C-4217-BA34-9C3F34B493AA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F16C1EBA-7231-4342-8217-B4336EC5A3AD}" srcId="{B47D9ADD-2463-4E4A-98DC-DD42781715F5}" destId="{694D3841-E567-4434-ADF4-6172E325E878}" srcOrd="1" destOrd="0" parTransId="{FE57B51F-517F-4E09-9A59-AC4ED1120D04}" sibTransId="{8A7C8A5A-7DC4-41C0-BC7B-5DEC11057ACB}"/>
    <dgm:cxn modelId="{19DED63A-4BAC-4DE2-AF61-8DB22F9B2BD8}" type="presOf" srcId="{1FCFE086-CC1C-40D7-ABCF-63F9801AE312}" destId="{770FC3C5-97DC-442C-B1AA-B569C5C18C12}" srcOrd="0" destOrd="0" presId="urn:microsoft.com/office/officeart/2005/8/layout/lProcess2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6BCBF122-BF90-40C5-80EF-0C2CB8448B56}" type="presOf" srcId="{41AE3852-A58D-4B4A-9B61-204EA9CCD4BF}" destId="{9DF45A3C-3E89-4C71-B349-1E1A5410ABE6}" srcOrd="0" destOrd="0" presId="urn:microsoft.com/office/officeart/2005/8/layout/lProcess2"/>
    <dgm:cxn modelId="{D5F62032-9863-4E2C-AD29-4839E402CC71}" srcId="{B47D9ADD-2463-4E4A-98DC-DD42781715F5}" destId="{41AE3852-A58D-4B4A-9B61-204EA9CCD4BF}" srcOrd="2" destOrd="0" parTransId="{46F8CC5F-69D1-4E68-8F24-87EEE12E1B18}" sibTransId="{03DC25B5-5343-482C-9BCD-3CBA110228E7}"/>
    <dgm:cxn modelId="{667F81BF-8405-41E3-8C3F-9701949E0322}" srcId="{7CE0D80C-FF37-4153-A489-0E73EA5404ED}" destId="{DF65898F-F546-4541-93F7-484D459085F6}" srcOrd="1" destOrd="0" parTransId="{17BC100F-287D-4564-AAEA-C839B48D1D27}" sibTransId="{16DBE391-0C21-4A5E-AA9C-41E81C06DCEF}"/>
    <dgm:cxn modelId="{BB196B40-D00E-4B03-95D3-0DA5CEDA17B5}" srcId="{B47D9ADD-2463-4E4A-98DC-DD42781715F5}" destId="{BC63B573-5C93-4C8A-9E2A-EE5A70113AAE}" srcOrd="0" destOrd="0" parTransId="{5D4DB939-9AF7-487C-9A83-20307D3D64DC}" sibTransId="{FB6F8FB9-0398-47EA-B012-1AA34460C925}"/>
    <dgm:cxn modelId="{DEDE2184-68DC-4210-B8B4-945A75615767}" type="presOf" srcId="{DF65898F-F546-4541-93F7-484D459085F6}" destId="{A9EE683C-0FF7-4748-A610-C8BB542961CC}" srcOrd="0" destOrd="0" presId="urn:microsoft.com/office/officeart/2005/8/layout/lProcess2"/>
    <dgm:cxn modelId="{E6DA025E-7615-4DDD-B065-5E1485A4CF0A}" type="presOf" srcId="{694D3841-E567-4434-ADF4-6172E325E878}" destId="{38504D4A-D3C5-4322-9145-F3AD7F06448C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7FB20A6C-91E1-4B9B-925E-103B7D8335D1}" type="presOf" srcId="{BC63B573-5C93-4C8A-9E2A-EE5A70113AAE}" destId="{6E6FFDD9-AD6A-4F5D-BF80-4AE81D86352C}" srcOrd="0" destOrd="0" presId="urn:microsoft.com/office/officeart/2005/8/layout/lProcess2"/>
    <dgm:cxn modelId="{A4D622E7-6E10-4836-9C30-63BD5E8A993E}" type="presOf" srcId="{A6A798B8-DC24-4E43-978F-87C54EAF3BB3}" destId="{B15BC977-C9D3-4B92-B807-3976C7A64C6E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72FF0092-C06D-455F-838F-23479797D28D}" srcId="{7CE0D80C-FF37-4153-A489-0E73EA5404ED}" destId="{A6A798B8-DC24-4E43-978F-87C54EAF3BB3}" srcOrd="0" destOrd="0" parTransId="{15B1B92D-4FDB-4A13-8386-29EF60832B2D}" sibTransId="{7D4CCDA2-BDE4-4752-AC88-FCC1AF6A11B0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772AAD88-4BB1-49C6-9FE3-4B29CA21CB12}" type="presParOf" srcId="{612693C9-7D25-4DFC-95C7-54D18816136E}" destId="{B15BC977-C9D3-4B92-B807-3976C7A64C6E}" srcOrd="0" destOrd="0" presId="urn:microsoft.com/office/officeart/2005/8/layout/lProcess2"/>
    <dgm:cxn modelId="{AE9A1E64-0CC0-4AA4-BDF3-1C19C62030BB}" type="presParOf" srcId="{612693C9-7D25-4DFC-95C7-54D18816136E}" destId="{EF0B3F83-0DC0-4042-AE25-F45201031896}" srcOrd="1" destOrd="0" presId="urn:microsoft.com/office/officeart/2005/8/layout/lProcess2"/>
    <dgm:cxn modelId="{66E1EC91-8F11-4D73-907A-CCC48A98A6AB}" type="presParOf" srcId="{612693C9-7D25-4DFC-95C7-54D18816136E}" destId="{A9EE683C-0FF7-4748-A610-C8BB542961CC}" srcOrd="2" destOrd="0" presId="urn:microsoft.com/office/officeart/2005/8/layout/lProcess2"/>
    <dgm:cxn modelId="{D923933D-AA3F-471F-9404-9D72C99C7581}" type="presParOf" srcId="{612693C9-7D25-4DFC-95C7-54D18816136E}" destId="{8C7C2784-9C01-4F0B-91FB-4315A2BDECEC}" srcOrd="3" destOrd="0" presId="urn:microsoft.com/office/officeart/2005/8/layout/lProcess2"/>
    <dgm:cxn modelId="{88FE1C8F-1B58-4A2B-9443-B1BE8A2412ED}" type="presParOf" srcId="{612693C9-7D25-4DFC-95C7-54D18816136E}" destId="{770FC3C5-97DC-442C-B1AA-B569C5C18C12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E05597B1-4627-4456-AB70-A243D5A5BF24}" type="presParOf" srcId="{7C1C57D9-B9CC-4723-8675-79E381955F34}" destId="{6E6FFDD9-AD6A-4F5D-BF80-4AE81D86352C}" srcOrd="0" destOrd="0" presId="urn:microsoft.com/office/officeart/2005/8/layout/lProcess2"/>
    <dgm:cxn modelId="{A72B7297-4AD5-414E-BE69-188099FF35B0}" type="presParOf" srcId="{7C1C57D9-B9CC-4723-8675-79E381955F34}" destId="{FEC20224-95DE-485A-88EC-9F8C1C37CC06}" srcOrd="1" destOrd="0" presId="urn:microsoft.com/office/officeart/2005/8/layout/lProcess2"/>
    <dgm:cxn modelId="{00426AAE-DDA9-458F-99F8-547B791DD433}" type="presParOf" srcId="{7C1C57D9-B9CC-4723-8675-79E381955F34}" destId="{38504D4A-D3C5-4322-9145-F3AD7F06448C}" srcOrd="2" destOrd="0" presId="urn:microsoft.com/office/officeart/2005/8/layout/lProcess2"/>
    <dgm:cxn modelId="{35BD19F5-1E1B-4214-9BB0-0E53FF8179DA}" type="presParOf" srcId="{7C1C57D9-B9CC-4723-8675-79E381955F34}" destId="{B26B4877-A822-43BF-AA2E-61E482086870}" srcOrd="3" destOrd="0" presId="urn:microsoft.com/office/officeart/2005/8/layout/lProcess2"/>
    <dgm:cxn modelId="{76FA4D3E-453B-445B-9196-D37868FA2F46}" type="presParOf" srcId="{7C1C57D9-B9CC-4723-8675-79E381955F34}" destId="{9DF45A3C-3E89-4C71-B349-1E1A5410ABE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A0AF697-41D4-487B-843C-FC70DBF3C36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Data accountability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369C98F8-E9B4-4C86-A4BC-BAD0D5B9BF60}" type="parTrans" cxnId="{7444E276-F1DF-4A93-9FB4-BD8BC9996346}">
      <dgm:prSet/>
      <dgm:spPr/>
      <dgm:t>
        <a:bodyPr/>
        <a:lstStyle/>
        <a:p>
          <a:endParaRPr lang="en-US"/>
        </a:p>
      </dgm:t>
    </dgm:pt>
    <dgm:pt modelId="{8DECF355-C795-438D-91F5-C4D60109B25A}" type="sibTrans" cxnId="{7444E276-F1DF-4A93-9FB4-BD8BC9996346}">
      <dgm:prSet/>
      <dgm:spPr/>
      <dgm:t>
        <a:bodyPr/>
        <a:lstStyle/>
        <a:p>
          <a:endParaRPr lang="en-US"/>
        </a:p>
      </dgm:t>
    </dgm:pt>
    <dgm:pt modelId="{82CC518B-4B9F-4123-A54E-F86D4F8AB901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Decision making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DEC9799-2909-4CEC-8523-992E1F4EA588}" type="parTrans" cxnId="{F02B877F-0890-4968-9B38-21F11EF57378}">
      <dgm:prSet/>
      <dgm:spPr/>
      <dgm:t>
        <a:bodyPr/>
        <a:lstStyle/>
        <a:p>
          <a:endParaRPr lang="en-US"/>
        </a:p>
      </dgm:t>
    </dgm:pt>
    <dgm:pt modelId="{A9B4D089-6C10-475D-8358-FDC692FCAF1C}" type="sibTrans" cxnId="{F02B877F-0890-4968-9B38-21F11EF57378}">
      <dgm:prSet/>
      <dgm:spPr/>
      <dgm:t>
        <a:bodyPr/>
        <a:lstStyle/>
        <a:p>
          <a:endParaRPr lang="en-US"/>
        </a:p>
      </dgm:t>
    </dgm:pt>
    <dgm:pt modelId="{5831548E-40E0-4262-AB3E-D0CE08B47EA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Engaging people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E11D733-24E1-42A8-8573-DA52584B0715}" type="parTrans" cxnId="{AB35FBCC-EA29-49D0-AAAE-4AD666D29BFA}">
      <dgm:prSet/>
      <dgm:spPr/>
      <dgm:t>
        <a:bodyPr/>
        <a:lstStyle/>
        <a:p>
          <a:endParaRPr lang="en-US"/>
        </a:p>
      </dgm:t>
    </dgm:pt>
    <dgm:pt modelId="{1418CFDD-E0D2-4906-884A-6FCC8D99BD27}" type="sibTrans" cxnId="{AB35FBCC-EA29-49D0-AAAE-4AD666D29BFA}">
      <dgm:prSet/>
      <dgm:spPr/>
      <dgm:t>
        <a:bodyPr/>
        <a:lstStyle/>
        <a:p>
          <a:endParaRPr lang="en-US"/>
        </a:p>
      </dgm:t>
    </dgm:pt>
    <dgm:pt modelId="{8FEF05F4-8249-4FFF-B92E-A3EED08DB6E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PS training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64435E25-277F-4E65-BAC4-69B2E1EDB9F6}" type="parTrans" cxnId="{154A6941-C5CB-446B-A1E2-E2F014BC32B8}">
      <dgm:prSet/>
      <dgm:spPr/>
      <dgm:t>
        <a:bodyPr/>
        <a:lstStyle/>
        <a:p>
          <a:endParaRPr lang="en-US"/>
        </a:p>
      </dgm:t>
    </dgm:pt>
    <dgm:pt modelId="{0375815E-B070-4AC4-8CBF-8193F37E91FD}" type="sibTrans" cxnId="{154A6941-C5CB-446B-A1E2-E2F014BC32B8}">
      <dgm:prSet/>
      <dgm:spPr/>
      <dgm:t>
        <a:bodyPr/>
        <a:lstStyle/>
        <a:p>
          <a:endParaRPr lang="en-US"/>
        </a:p>
      </dgm:t>
    </dgm:pt>
    <dgm:pt modelId="{7CE0D80C-FF37-4153-A489-0E73EA5404ED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Definition </a:t>
          </a:r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of CDMO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83EFC550-4F66-408D-BE7E-884E6B76699D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Skills </a:t>
          </a:r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training strategy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48056E1A-7EB8-4C99-9956-CA898E018EBC}" type="parTrans" cxnId="{FD5F6092-90D5-4197-8509-A55803891E76}">
      <dgm:prSet/>
      <dgm:spPr/>
      <dgm:t>
        <a:bodyPr/>
        <a:lstStyle/>
        <a:p>
          <a:endParaRPr lang="en-US"/>
        </a:p>
      </dgm:t>
    </dgm:pt>
    <dgm:pt modelId="{60B83D69-54B8-43EC-90B3-2F5D2AFF7CBB}" type="sibTrans" cxnId="{FD5F6092-90D5-4197-8509-A55803891E76}">
      <dgm:prSet/>
      <dgm:spPr/>
      <dgm:t>
        <a:bodyPr/>
        <a:lstStyle/>
        <a:p>
          <a:endParaRPr lang="en-US"/>
        </a:p>
      </dgm:t>
    </dgm:pt>
    <dgm:pt modelId="{C137ADE4-74F5-4C57-B983-376EAB6C8622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Organise by deliverables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4D2CB20-71DD-41A4-B2F7-CDE565FBFF99}" type="parTrans" cxnId="{4A3375C0-ED93-43EC-A97B-B2B2B2E72DC5}">
      <dgm:prSet/>
      <dgm:spPr/>
      <dgm:t>
        <a:bodyPr/>
        <a:lstStyle/>
        <a:p>
          <a:endParaRPr lang="en-US"/>
        </a:p>
      </dgm:t>
    </dgm:pt>
    <dgm:pt modelId="{DEF5B2D5-B2A8-4C91-9C3B-FDDC50A4A78C}" type="sibTrans" cxnId="{4A3375C0-ED93-43EC-A97B-B2B2B2E72DC5}">
      <dgm:prSet/>
      <dgm:spPr/>
      <dgm:t>
        <a:bodyPr/>
        <a:lstStyle/>
        <a:p>
          <a:endParaRPr lang="en-US"/>
        </a:p>
      </dgm:t>
    </dgm:pt>
    <dgm:pt modelId="{4DD22777-3528-4E72-A56A-648DFF64152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Meeting structure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52FF923F-E5EC-444A-82D6-62D9633F920E}" type="parTrans" cxnId="{8D2878C9-B2F5-4F85-A446-B845D9984DA1}">
      <dgm:prSet/>
      <dgm:spPr/>
      <dgm:t>
        <a:bodyPr/>
        <a:lstStyle/>
        <a:p>
          <a:endParaRPr lang="en-US"/>
        </a:p>
      </dgm:t>
    </dgm:pt>
    <dgm:pt modelId="{394CFB21-81E5-4000-9F6E-2CFE47DBB0A0}" type="sibTrans" cxnId="{8D2878C9-B2F5-4F85-A446-B845D9984DA1}">
      <dgm:prSet/>
      <dgm:spPr/>
      <dgm:t>
        <a:bodyPr/>
        <a:lstStyle/>
        <a:p>
          <a:endParaRPr lang="en-US"/>
        </a:p>
      </dgm:t>
    </dgm:pt>
    <dgm:pt modelId="{4D7E5C9E-981E-41A4-89BF-4928EA3D255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Effective </a:t>
          </a:r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Communication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8E2CD108-D000-4C6D-B294-106F0CB2F20D}" type="parTrans" cxnId="{60991736-F246-4D71-BE15-B5B29EA62763}">
      <dgm:prSet/>
      <dgm:spPr/>
      <dgm:t>
        <a:bodyPr/>
        <a:lstStyle/>
        <a:p>
          <a:endParaRPr lang="en-US"/>
        </a:p>
      </dgm:t>
    </dgm:pt>
    <dgm:pt modelId="{DDD11392-7E40-490E-AF3D-A3CEE636BB78}" type="sibTrans" cxnId="{60991736-F246-4D71-BE15-B5B29EA62763}">
      <dgm:prSet/>
      <dgm:spPr/>
      <dgm:t>
        <a:bodyPr/>
        <a:lstStyle/>
        <a:p>
          <a:endParaRPr lang="en-US"/>
        </a:p>
      </dgm:t>
    </dgm:pt>
    <dgm:pt modelId="{F325AE33-602F-470E-B694-8F953103705B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Minimise context switch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06FABB8-5849-4F95-A01F-F53E6AD9FC60}" type="parTrans" cxnId="{CB561B1F-2D73-4165-A79F-9BD00FB91E5D}">
      <dgm:prSet/>
      <dgm:spPr/>
      <dgm:t>
        <a:bodyPr/>
        <a:lstStyle/>
        <a:p>
          <a:endParaRPr lang="en-US"/>
        </a:p>
      </dgm:t>
    </dgm:pt>
    <dgm:pt modelId="{7EFA22E1-ACD8-4C6F-92DE-7B1D6E511BB0}" type="sibTrans" cxnId="{CB561B1F-2D73-4165-A79F-9BD00FB91E5D}">
      <dgm:prSet/>
      <dgm:spPr/>
      <dgm:t>
        <a:bodyPr/>
        <a:lstStyle/>
        <a:p>
          <a:endParaRPr lang="en-US"/>
        </a:p>
      </dgm:t>
    </dgm:pt>
    <dgm:pt modelId="{3EFEEB95-2432-4A7D-BD1B-2D497D02522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Capacity Management Understanding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23B9650-7E2B-4CE7-8BB9-39908CD0DF88}" type="parTrans" cxnId="{C9D11C4C-D114-4B6E-B96A-8A18E8692F58}">
      <dgm:prSet/>
      <dgm:spPr/>
      <dgm:t>
        <a:bodyPr/>
        <a:lstStyle/>
        <a:p>
          <a:endParaRPr lang="en-US"/>
        </a:p>
      </dgm:t>
    </dgm:pt>
    <dgm:pt modelId="{35C6E92E-F8F0-4B2A-884D-96FE16CE6F3D}" type="sibTrans" cxnId="{C9D11C4C-D114-4B6E-B96A-8A18E8692F58}">
      <dgm:prSet/>
      <dgm:spPr/>
      <dgm:t>
        <a:bodyPr/>
        <a:lstStyle/>
        <a:p>
          <a:endParaRPr lang="en-US"/>
        </a:p>
      </dgm:t>
    </dgm:pt>
    <dgm:pt modelId="{4408DED6-A3A3-44F3-80B8-DECA9B6CFB4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Daily </a:t>
          </a:r>
          <a:r>
            <a:rPr lang="en-US" dirty="0" smtClean="0">
              <a:solidFill>
                <a:schemeClr val="tx1">
                  <a:lumMod val="50000"/>
                </a:schemeClr>
              </a:solidFill>
            </a:rPr>
            <a:t>capacity management tools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360AF977-8506-4B61-8D41-2AB562E3C08E}" type="parTrans" cxnId="{BF756D97-2173-40E9-BB81-A8DCE9414EA1}">
      <dgm:prSet/>
      <dgm:spPr/>
      <dgm:t>
        <a:bodyPr/>
        <a:lstStyle/>
        <a:p>
          <a:endParaRPr lang="en-US"/>
        </a:p>
      </dgm:t>
    </dgm:pt>
    <dgm:pt modelId="{00174143-5508-40A1-A082-767206BEF93D}" type="sibTrans" cxnId="{BF756D97-2173-40E9-BB81-A8DCE9414EA1}">
      <dgm:prSet/>
      <dgm:spPr/>
      <dgm:t>
        <a:bodyPr/>
        <a:lstStyle/>
        <a:p>
          <a:endParaRPr lang="en-US"/>
        </a:p>
      </dgm:t>
    </dgm:pt>
    <dgm:pt modelId="{1DE5F4B4-01F4-4E65-B225-E57B4C8681C1}" type="pres">
      <dgm:prSet presAssocID="{6CAA63E4-2AC5-4E4B-9104-FA6F11C7A6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F21060-F392-4065-8CD6-BD521A0B09A8}" type="pres">
      <dgm:prSet presAssocID="{3EFEEB95-2432-4A7D-BD1B-2D497D025222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A92E0-A61F-43AF-874C-DBF386023B19}" type="pres">
      <dgm:prSet presAssocID="{35C6E92E-F8F0-4B2A-884D-96FE16CE6F3D}" presName="sibTrans" presStyleCnt="0"/>
      <dgm:spPr/>
    </dgm:pt>
    <dgm:pt modelId="{26AF0DED-3784-4C41-BD0C-C01F6333A6AB}" type="pres">
      <dgm:prSet presAssocID="{AA0AF697-41D4-487B-843C-FC70DBF3C363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E6CAD-B691-4B2B-8ECA-4057664E5E45}" type="pres">
      <dgm:prSet presAssocID="{8DECF355-C795-438D-91F5-C4D60109B25A}" presName="sibTrans" presStyleCnt="0"/>
      <dgm:spPr/>
      <dgm:t>
        <a:bodyPr/>
        <a:lstStyle/>
        <a:p>
          <a:endParaRPr lang="en-US"/>
        </a:p>
      </dgm:t>
    </dgm:pt>
    <dgm:pt modelId="{9A2AF1AF-305B-4C8C-B4A4-7A9A05CDEC44}" type="pres">
      <dgm:prSet presAssocID="{8FEF05F4-8249-4FFF-B92E-A3EED08DB6ED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CA9CB0-F638-4126-995B-F649103A3BB8}" type="pres">
      <dgm:prSet presAssocID="{0375815E-B070-4AC4-8CBF-8193F37E91FD}" presName="sibTrans" presStyleCnt="0"/>
      <dgm:spPr/>
      <dgm:t>
        <a:bodyPr/>
        <a:lstStyle/>
        <a:p>
          <a:endParaRPr lang="en-US"/>
        </a:p>
      </dgm:t>
    </dgm:pt>
    <dgm:pt modelId="{2FFB2700-9C80-4494-AE8B-8B29106A77E7}" type="pres">
      <dgm:prSet presAssocID="{4408DED6-A3A3-44F3-80B8-DECA9B6CFB47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E3065-E107-4E3F-B95A-799A8C703B5D}" type="pres">
      <dgm:prSet presAssocID="{00174143-5508-40A1-A082-767206BEF93D}" presName="sibTrans" presStyleCnt="0"/>
      <dgm:spPr/>
    </dgm:pt>
    <dgm:pt modelId="{A72763DD-C8CD-4C7F-A2F3-272EFBAB3690}" type="pres">
      <dgm:prSet presAssocID="{4DD22777-3528-4E72-A56A-648DFF641521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92C60-E33E-4293-99AC-50AEFD477D1A}" type="pres">
      <dgm:prSet presAssocID="{394CFB21-81E5-4000-9F6E-2CFE47DBB0A0}" presName="sibTrans" presStyleCnt="0"/>
      <dgm:spPr/>
      <dgm:t>
        <a:bodyPr/>
        <a:lstStyle/>
        <a:p>
          <a:endParaRPr lang="en-US"/>
        </a:p>
      </dgm:t>
    </dgm:pt>
    <dgm:pt modelId="{E41EDB4D-7D2C-4478-9E85-D12448542F37}" type="pres">
      <dgm:prSet presAssocID="{C137ADE4-74F5-4C57-B983-376EAB6C8622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834B3-3282-410C-89D1-C97ACC0D04FD}" type="pres">
      <dgm:prSet presAssocID="{DEF5B2D5-B2A8-4C91-9C3B-FDDC50A4A78C}" presName="sibTrans" presStyleCnt="0"/>
      <dgm:spPr/>
      <dgm:t>
        <a:bodyPr/>
        <a:lstStyle/>
        <a:p>
          <a:endParaRPr lang="en-US"/>
        </a:p>
      </dgm:t>
    </dgm:pt>
    <dgm:pt modelId="{DBAFB8BC-FE9E-41A9-8856-FD92B371A4C6}" type="pres">
      <dgm:prSet presAssocID="{82CC518B-4B9F-4123-A54E-F86D4F8AB901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2879C-9987-49D5-BB05-2628DA8F291D}" type="pres">
      <dgm:prSet presAssocID="{A9B4D089-6C10-475D-8358-FDC692FCAF1C}" presName="sibTrans" presStyleCnt="0"/>
      <dgm:spPr/>
      <dgm:t>
        <a:bodyPr/>
        <a:lstStyle/>
        <a:p>
          <a:endParaRPr lang="en-US"/>
        </a:p>
      </dgm:t>
    </dgm:pt>
    <dgm:pt modelId="{80060716-E289-43E0-909B-2D997C99DF67}" type="pres">
      <dgm:prSet presAssocID="{83EFC550-4F66-408D-BE7E-884E6B76699D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541D-F8F0-42DF-A855-ED1C1868D082}" type="pres">
      <dgm:prSet presAssocID="{60B83D69-54B8-43EC-90B3-2F5D2AFF7CBB}" presName="sibTrans" presStyleCnt="0"/>
      <dgm:spPr/>
      <dgm:t>
        <a:bodyPr/>
        <a:lstStyle/>
        <a:p>
          <a:endParaRPr lang="en-US"/>
        </a:p>
      </dgm:t>
    </dgm:pt>
    <dgm:pt modelId="{6A807BFD-2E9F-46E7-A83A-6BEE09A6052A}" type="pres">
      <dgm:prSet presAssocID="{4D7E5C9E-981E-41A4-89BF-4928EA3D2559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7F8E1E-DA7F-45A0-B2E5-EF6FEA4B491F}" type="pres">
      <dgm:prSet presAssocID="{DDD11392-7E40-490E-AF3D-A3CEE636BB78}" presName="sibTrans" presStyleCnt="0"/>
      <dgm:spPr/>
      <dgm:t>
        <a:bodyPr/>
        <a:lstStyle/>
        <a:p>
          <a:endParaRPr lang="en-US"/>
        </a:p>
      </dgm:t>
    </dgm:pt>
    <dgm:pt modelId="{E65CF241-F44F-4F23-BEEB-A2254CC19763}" type="pres">
      <dgm:prSet presAssocID="{7CE0D80C-FF37-4153-A489-0E73EA5404ED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2EFEC-1324-40CC-BB60-BDD0C6C931D1}" type="pres">
      <dgm:prSet presAssocID="{49FA2F72-13D8-488E-BF89-28599D19C906}" presName="sibTrans" presStyleCnt="0"/>
      <dgm:spPr/>
      <dgm:t>
        <a:bodyPr/>
        <a:lstStyle/>
        <a:p>
          <a:endParaRPr lang="en-US"/>
        </a:p>
      </dgm:t>
    </dgm:pt>
    <dgm:pt modelId="{2F9DD223-0D8D-42FD-90B6-6B5A52F20FED}" type="pres">
      <dgm:prSet presAssocID="{5831548E-40E0-4262-AB3E-D0CE08B47EA0}" presName="node" presStyleLbl="node1" presStyleIdx="10" presStyleCnt="12" custLinFactNeighborX="9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DE4BB-A9E8-4294-97F2-9F337317FCDC}" type="pres">
      <dgm:prSet presAssocID="{1418CFDD-E0D2-4906-884A-6FCC8D99BD27}" presName="sibTrans" presStyleCnt="0"/>
      <dgm:spPr/>
      <dgm:t>
        <a:bodyPr/>
        <a:lstStyle/>
        <a:p>
          <a:endParaRPr lang="en-US"/>
        </a:p>
      </dgm:t>
    </dgm:pt>
    <dgm:pt modelId="{42FFFB0E-81E5-4701-974C-167B01566CA7}" type="pres">
      <dgm:prSet presAssocID="{F325AE33-602F-470E-B694-8F953103705B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6FDD04-877E-47EB-8FE5-2882DA309A22}" type="presOf" srcId="{5831548E-40E0-4262-AB3E-D0CE08B47EA0}" destId="{2F9DD223-0D8D-42FD-90B6-6B5A52F20FED}" srcOrd="0" destOrd="0" presId="urn:microsoft.com/office/officeart/2005/8/layout/default"/>
    <dgm:cxn modelId="{C9D11C4C-D114-4B6E-B96A-8A18E8692F58}" srcId="{6CAA63E4-2AC5-4E4B-9104-FA6F11C7A6DE}" destId="{3EFEEB95-2432-4A7D-BD1B-2D497D025222}" srcOrd="0" destOrd="0" parTransId="{D23B9650-7E2B-4CE7-8BB9-39908CD0DF88}" sibTransId="{35C6E92E-F8F0-4B2A-884D-96FE16CE6F3D}"/>
    <dgm:cxn modelId="{BF756D97-2173-40E9-BB81-A8DCE9414EA1}" srcId="{6CAA63E4-2AC5-4E4B-9104-FA6F11C7A6DE}" destId="{4408DED6-A3A3-44F3-80B8-DECA9B6CFB47}" srcOrd="3" destOrd="0" parTransId="{360AF977-8506-4B61-8D41-2AB562E3C08E}" sibTransId="{00174143-5508-40A1-A082-767206BEF93D}"/>
    <dgm:cxn modelId="{E3C3C97A-3E29-4EF5-AED2-7CFA5565C2B8}" type="presOf" srcId="{4408DED6-A3A3-44F3-80B8-DECA9B6CFB47}" destId="{2FFB2700-9C80-4494-AE8B-8B29106A77E7}" srcOrd="0" destOrd="0" presId="urn:microsoft.com/office/officeart/2005/8/layout/default"/>
    <dgm:cxn modelId="{4A3375C0-ED93-43EC-A97B-B2B2B2E72DC5}" srcId="{6CAA63E4-2AC5-4E4B-9104-FA6F11C7A6DE}" destId="{C137ADE4-74F5-4C57-B983-376EAB6C8622}" srcOrd="5" destOrd="0" parTransId="{D4D2CB20-71DD-41A4-B2F7-CDE565FBFF99}" sibTransId="{DEF5B2D5-B2A8-4C91-9C3B-FDDC50A4A78C}"/>
    <dgm:cxn modelId="{7444E276-F1DF-4A93-9FB4-BD8BC9996346}" srcId="{6CAA63E4-2AC5-4E4B-9104-FA6F11C7A6DE}" destId="{AA0AF697-41D4-487B-843C-FC70DBF3C363}" srcOrd="1" destOrd="0" parTransId="{369C98F8-E9B4-4C86-A4BC-BAD0D5B9BF60}" sibTransId="{8DECF355-C795-438D-91F5-C4D60109B25A}"/>
    <dgm:cxn modelId="{B16ABB84-46B1-4C4B-A93B-22483DA4C961}" type="presOf" srcId="{6CAA63E4-2AC5-4E4B-9104-FA6F11C7A6DE}" destId="{1DE5F4B4-01F4-4E65-B225-E57B4C8681C1}" srcOrd="0" destOrd="0" presId="urn:microsoft.com/office/officeart/2005/8/layout/default"/>
    <dgm:cxn modelId="{CB561B1F-2D73-4165-A79F-9BD00FB91E5D}" srcId="{6CAA63E4-2AC5-4E4B-9104-FA6F11C7A6DE}" destId="{F325AE33-602F-470E-B694-8F953103705B}" srcOrd="11" destOrd="0" parTransId="{F06FABB8-5849-4F95-A01F-F53E6AD9FC60}" sibTransId="{7EFA22E1-ACD8-4C6F-92DE-7B1D6E511BB0}"/>
    <dgm:cxn modelId="{09A86691-F532-48E5-821C-6FDED45C94FF}" type="presOf" srcId="{AA0AF697-41D4-487B-843C-FC70DBF3C363}" destId="{26AF0DED-3784-4C41-BD0C-C01F6333A6AB}" srcOrd="0" destOrd="0" presId="urn:microsoft.com/office/officeart/2005/8/layout/default"/>
    <dgm:cxn modelId="{9A0DE017-F94B-4A82-9C20-F024855CB107}" type="presOf" srcId="{83EFC550-4F66-408D-BE7E-884E6B76699D}" destId="{80060716-E289-43E0-909B-2D997C99DF67}" srcOrd="0" destOrd="0" presId="urn:microsoft.com/office/officeart/2005/8/layout/default"/>
    <dgm:cxn modelId="{8D2878C9-B2F5-4F85-A446-B845D9984DA1}" srcId="{6CAA63E4-2AC5-4E4B-9104-FA6F11C7A6DE}" destId="{4DD22777-3528-4E72-A56A-648DFF641521}" srcOrd="4" destOrd="0" parTransId="{52FF923F-E5EC-444A-82D6-62D9633F920E}" sibTransId="{394CFB21-81E5-4000-9F6E-2CFE47DBB0A0}"/>
    <dgm:cxn modelId="{F02B877F-0890-4968-9B38-21F11EF57378}" srcId="{6CAA63E4-2AC5-4E4B-9104-FA6F11C7A6DE}" destId="{82CC518B-4B9F-4123-A54E-F86D4F8AB901}" srcOrd="6" destOrd="0" parTransId="{EDEC9799-2909-4CEC-8523-992E1F4EA588}" sibTransId="{A9B4D089-6C10-475D-8358-FDC692FCAF1C}"/>
    <dgm:cxn modelId="{1E40AD23-ACA5-4964-A11B-F71123978D63}" type="presOf" srcId="{7CE0D80C-FF37-4153-A489-0E73EA5404ED}" destId="{E65CF241-F44F-4F23-BEEB-A2254CC19763}" srcOrd="0" destOrd="0" presId="urn:microsoft.com/office/officeart/2005/8/layout/default"/>
    <dgm:cxn modelId="{5B09AB55-BA76-4E1E-8A9A-00DEF186C440}" type="presOf" srcId="{C137ADE4-74F5-4C57-B983-376EAB6C8622}" destId="{E41EDB4D-7D2C-4478-9E85-D12448542F37}" srcOrd="0" destOrd="0" presId="urn:microsoft.com/office/officeart/2005/8/layout/default"/>
    <dgm:cxn modelId="{0D56E90F-0E75-49FB-A777-7B5872032D20}" type="presOf" srcId="{8FEF05F4-8249-4FFF-B92E-A3EED08DB6ED}" destId="{9A2AF1AF-305B-4C8C-B4A4-7A9A05CDEC44}" srcOrd="0" destOrd="0" presId="urn:microsoft.com/office/officeart/2005/8/layout/default"/>
    <dgm:cxn modelId="{60991736-F246-4D71-BE15-B5B29EA62763}" srcId="{6CAA63E4-2AC5-4E4B-9104-FA6F11C7A6DE}" destId="{4D7E5C9E-981E-41A4-89BF-4928EA3D2559}" srcOrd="8" destOrd="0" parTransId="{8E2CD108-D000-4C6D-B294-106F0CB2F20D}" sibTransId="{DDD11392-7E40-490E-AF3D-A3CEE636BB78}"/>
    <dgm:cxn modelId="{A683188E-49C7-46C4-893F-FB98DADA76F9}" type="presOf" srcId="{3EFEEB95-2432-4A7D-BD1B-2D497D025222}" destId="{0FF21060-F392-4065-8CD6-BD521A0B09A8}" srcOrd="0" destOrd="0" presId="urn:microsoft.com/office/officeart/2005/8/layout/default"/>
    <dgm:cxn modelId="{0DC3DAC9-BA1A-4C42-8B93-EBF81FD9837A}" type="presOf" srcId="{4DD22777-3528-4E72-A56A-648DFF641521}" destId="{A72763DD-C8CD-4C7F-A2F3-272EFBAB3690}" srcOrd="0" destOrd="0" presId="urn:microsoft.com/office/officeart/2005/8/layout/default"/>
    <dgm:cxn modelId="{E36CC4DA-DBF0-41FC-B3FF-BC02BEF9FB6F}" type="presOf" srcId="{4D7E5C9E-981E-41A4-89BF-4928EA3D2559}" destId="{6A807BFD-2E9F-46E7-A83A-6BEE09A6052A}" srcOrd="0" destOrd="0" presId="urn:microsoft.com/office/officeart/2005/8/layout/default"/>
    <dgm:cxn modelId="{154A6941-C5CB-446B-A1E2-E2F014BC32B8}" srcId="{6CAA63E4-2AC5-4E4B-9104-FA6F11C7A6DE}" destId="{8FEF05F4-8249-4FFF-B92E-A3EED08DB6ED}" srcOrd="2" destOrd="0" parTransId="{64435E25-277F-4E65-BAC4-69B2E1EDB9F6}" sibTransId="{0375815E-B070-4AC4-8CBF-8193F37E91FD}"/>
    <dgm:cxn modelId="{AB35FBCC-EA29-49D0-AAAE-4AD666D29BFA}" srcId="{6CAA63E4-2AC5-4E4B-9104-FA6F11C7A6DE}" destId="{5831548E-40E0-4262-AB3E-D0CE08B47EA0}" srcOrd="10" destOrd="0" parTransId="{EE11D733-24E1-42A8-8573-DA52584B0715}" sibTransId="{1418CFDD-E0D2-4906-884A-6FCC8D99BD27}"/>
    <dgm:cxn modelId="{0818F5CE-EFA5-4290-A124-160371177AB9}" type="presOf" srcId="{F325AE33-602F-470E-B694-8F953103705B}" destId="{42FFFB0E-81E5-4701-974C-167B01566CA7}" srcOrd="0" destOrd="0" presId="urn:microsoft.com/office/officeart/2005/8/layout/default"/>
    <dgm:cxn modelId="{FD5F6092-90D5-4197-8509-A55803891E76}" srcId="{6CAA63E4-2AC5-4E4B-9104-FA6F11C7A6DE}" destId="{83EFC550-4F66-408D-BE7E-884E6B76699D}" srcOrd="7" destOrd="0" parTransId="{48056E1A-7EB8-4C99-9956-CA898E018EBC}" sibTransId="{60B83D69-54B8-43EC-90B3-2F5D2AFF7CBB}"/>
    <dgm:cxn modelId="{B454BF2C-90AA-4465-8BAF-AE54E41BB386}" srcId="{6CAA63E4-2AC5-4E4B-9104-FA6F11C7A6DE}" destId="{7CE0D80C-FF37-4153-A489-0E73EA5404ED}" srcOrd="9" destOrd="0" parTransId="{A2A6C782-5469-40C3-AB6E-66985F48EB0F}" sibTransId="{49FA2F72-13D8-488E-BF89-28599D19C906}"/>
    <dgm:cxn modelId="{2706185B-7A2E-494E-9A88-C1DEABEB8C64}" type="presOf" srcId="{82CC518B-4B9F-4123-A54E-F86D4F8AB901}" destId="{DBAFB8BC-FE9E-41A9-8856-FD92B371A4C6}" srcOrd="0" destOrd="0" presId="urn:microsoft.com/office/officeart/2005/8/layout/default"/>
    <dgm:cxn modelId="{4B5E5ABA-978A-46C6-9F87-FBFF415FA8B7}" type="presParOf" srcId="{1DE5F4B4-01F4-4E65-B225-E57B4C8681C1}" destId="{0FF21060-F392-4065-8CD6-BD521A0B09A8}" srcOrd="0" destOrd="0" presId="urn:microsoft.com/office/officeart/2005/8/layout/default"/>
    <dgm:cxn modelId="{7D40DA77-FD04-4EC2-A49E-10046E294490}" type="presParOf" srcId="{1DE5F4B4-01F4-4E65-B225-E57B4C8681C1}" destId="{F4CA92E0-A61F-43AF-874C-DBF386023B19}" srcOrd="1" destOrd="0" presId="urn:microsoft.com/office/officeart/2005/8/layout/default"/>
    <dgm:cxn modelId="{0DF8AB7F-523A-4129-8731-09000910CF0D}" type="presParOf" srcId="{1DE5F4B4-01F4-4E65-B225-E57B4C8681C1}" destId="{26AF0DED-3784-4C41-BD0C-C01F6333A6AB}" srcOrd="2" destOrd="0" presId="urn:microsoft.com/office/officeart/2005/8/layout/default"/>
    <dgm:cxn modelId="{B1923BD4-13C4-4E56-94BA-08DD5072332E}" type="presParOf" srcId="{1DE5F4B4-01F4-4E65-B225-E57B4C8681C1}" destId="{48AE6CAD-B691-4B2B-8ECA-4057664E5E45}" srcOrd="3" destOrd="0" presId="urn:microsoft.com/office/officeart/2005/8/layout/default"/>
    <dgm:cxn modelId="{0436B832-24D5-4A77-ACA2-E4696D6FFE49}" type="presParOf" srcId="{1DE5F4B4-01F4-4E65-B225-E57B4C8681C1}" destId="{9A2AF1AF-305B-4C8C-B4A4-7A9A05CDEC44}" srcOrd="4" destOrd="0" presId="urn:microsoft.com/office/officeart/2005/8/layout/default"/>
    <dgm:cxn modelId="{85D8F9BF-53FD-4D85-80D3-6A91EBA21E85}" type="presParOf" srcId="{1DE5F4B4-01F4-4E65-B225-E57B4C8681C1}" destId="{81CA9CB0-F638-4126-995B-F649103A3BB8}" srcOrd="5" destOrd="0" presId="urn:microsoft.com/office/officeart/2005/8/layout/default"/>
    <dgm:cxn modelId="{A7613077-234C-49BF-AD83-E8FC40A5B9F9}" type="presParOf" srcId="{1DE5F4B4-01F4-4E65-B225-E57B4C8681C1}" destId="{2FFB2700-9C80-4494-AE8B-8B29106A77E7}" srcOrd="6" destOrd="0" presId="urn:microsoft.com/office/officeart/2005/8/layout/default"/>
    <dgm:cxn modelId="{E3A1B90D-2309-45B0-A7A5-077FAF794C53}" type="presParOf" srcId="{1DE5F4B4-01F4-4E65-B225-E57B4C8681C1}" destId="{7EAE3065-E107-4E3F-B95A-799A8C703B5D}" srcOrd="7" destOrd="0" presId="urn:microsoft.com/office/officeart/2005/8/layout/default"/>
    <dgm:cxn modelId="{2AE73887-36CC-448B-A79E-71A604DDA6F7}" type="presParOf" srcId="{1DE5F4B4-01F4-4E65-B225-E57B4C8681C1}" destId="{A72763DD-C8CD-4C7F-A2F3-272EFBAB3690}" srcOrd="8" destOrd="0" presId="urn:microsoft.com/office/officeart/2005/8/layout/default"/>
    <dgm:cxn modelId="{707E5160-D31F-4A83-B485-3C6FE3BD07EF}" type="presParOf" srcId="{1DE5F4B4-01F4-4E65-B225-E57B4C8681C1}" destId="{10992C60-E33E-4293-99AC-50AEFD477D1A}" srcOrd="9" destOrd="0" presId="urn:microsoft.com/office/officeart/2005/8/layout/default"/>
    <dgm:cxn modelId="{EE44769A-5E6E-42B1-858B-30FD92CD4707}" type="presParOf" srcId="{1DE5F4B4-01F4-4E65-B225-E57B4C8681C1}" destId="{E41EDB4D-7D2C-4478-9E85-D12448542F37}" srcOrd="10" destOrd="0" presId="urn:microsoft.com/office/officeart/2005/8/layout/default"/>
    <dgm:cxn modelId="{EB73F350-E1CC-4774-B40D-50B241680551}" type="presParOf" srcId="{1DE5F4B4-01F4-4E65-B225-E57B4C8681C1}" destId="{A07834B3-3282-410C-89D1-C97ACC0D04FD}" srcOrd="11" destOrd="0" presId="urn:microsoft.com/office/officeart/2005/8/layout/default"/>
    <dgm:cxn modelId="{0EA4AEAC-74EA-4326-8C96-5D4A3F89845A}" type="presParOf" srcId="{1DE5F4B4-01F4-4E65-B225-E57B4C8681C1}" destId="{DBAFB8BC-FE9E-41A9-8856-FD92B371A4C6}" srcOrd="12" destOrd="0" presId="urn:microsoft.com/office/officeart/2005/8/layout/default"/>
    <dgm:cxn modelId="{0FC99017-831B-4F34-A81A-A4F106D8D04A}" type="presParOf" srcId="{1DE5F4B4-01F4-4E65-B225-E57B4C8681C1}" destId="{DFF2879C-9987-49D5-BB05-2628DA8F291D}" srcOrd="13" destOrd="0" presId="urn:microsoft.com/office/officeart/2005/8/layout/default"/>
    <dgm:cxn modelId="{7DBA3EB7-F6D2-40E0-AA3B-136F54A0B70A}" type="presParOf" srcId="{1DE5F4B4-01F4-4E65-B225-E57B4C8681C1}" destId="{80060716-E289-43E0-909B-2D997C99DF67}" srcOrd="14" destOrd="0" presId="urn:microsoft.com/office/officeart/2005/8/layout/default"/>
    <dgm:cxn modelId="{E4DF0C52-91F6-4D60-AEF3-98963B5CAC09}" type="presParOf" srcId="{1DE5F4B4-01F4-4E65-B225-E57B4C8681C1}" destId="{79F9541D-F8F0-42DF-A855-ED1C1868D082}" srcOrd="15" destOrd="0" presId="urn:microsoft.com/office/officeart/2005/8/layout/default"/>
    <dgm:cxn modelId="{E2F85EC1-AE32-4B40-9B7D-9ACBA842BD90}" type="presParOf" srcId="{1DE5F4B4-01F4-4E65-B225-E57B4C8681C1}" destId="{6A807BFD-2E9F-46E7-A83A-6BEE09A6052A}" srcOrd="16" destOrd="0" presId="urn:microsoft.com/office/officeart/2005/8/layout/default"/>
    <dgm:cxn modelId="{C85E651E-4012-4C6A-864E-CC1D5F18BF5F}" type="presParOf" srcId="{1DE5F4B4-01F4-4E65-B225-E57B4C8681C1}" destId="{807F8E1E-DA7F-45A0-B2E5-EF6FEA4B491F}" srcOrd="17" destOrd="0" presId="urn:microsoft.com/office/officeart/2005/8/layout/default"/>
    <dgm:cxn modelId="{30AD9798-9CF6-4BF7-A426-955788D862D6}" type="presParOf" srcId="{1DE5F4B4-01F4-4E65-B225-E57B4C8681C1}" destId="{E65CF241-F44F-4F23-BEEB-A2254CC19763}" srcOrd="18" destOrd="0" presId="urn:microsoft.com/office/officeart/2005/8/layout/default"/>
    <dgm:cxn modelId="{237E467E-C8B3-462D-B29A-0D489E1E26DC}" type="presParOf" srcId="{1DE5F4B4-01F4-4E65-B225-E57B4C8681C1}" destId="{E1C2EFEC-1324-40CC-BB60-BDD0C6C931D1}" srcOrd="19" destOrd="0" presId="urn:microsoft.com/office/officeart/2005/8/layout/default"/>
    <dgm:cxn modelId="{08D34140-5FFA-4C3F-9336-15ABB4291568}" type="presParOf" srcId="{1DE5F4B4-01F4-4E65-B225-E57B4C8681C1}" destId="{2F9DD223-0D8D-42FD-90B6-6B5A52F20FED}" srcOrd="20" destOrd="0" presId="urn:microsoft.com/office/officeart/2005/8/layout/default"/>
    <dgm:cxn modelId="{632B447D-06D9-4588-96F3-12F128588182}" type="presParOf" srcId="{1DE5F4B4-01F4-4E65-B225-E57B4C8681C1}" destId="{8F9DE4BB-A9E8-4294-97F2-9F337317FCDC}" srcOrd="21" destOrd="0" presId="urn:microsoft.com/office/officeart/2005/8/layout/default"/>
    <dgm:cxn modelId="{9FE61919-D513-4B54-8FA8-3AAA0D638174}" type="presParOf" srcId="{1DE5F4B4-01F4-4E65-B225-E57B4C8681C1}" destId="{42FFFB0E-81E5-4701-974C-167B01566CA7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BC90AAB8-5714-447D-AD9F-E7D3F953B4AF}">
      <dgm:prSet phldrT="[Text]"/>
      <dgm:spPr/>
      <dgm:t>
        <a:bodyPr/>
        <a:lstStyle/>
        <a:p>
          <a:r>
            <a:rPr lang="en-US" dirty="0" smtClean="0"/>
            <a:t>Multitasking is a plague</a:t>
          </a:r>
          <a:endParaRPr lang="en-US" dirty="0"/>
        </a:p>
      </dgm:t>
    </dgm:pt>
    <dgm:pt modelId="{D1B56F83-6D07-4D87-A98E-3100C1D79800}" type="parTrans" cxnId="{3364EA0D-6AE2-4C68-AEEA-57787FFED2D6}">
      <dgm:prSet/>
      <dgm:spPr/>
      <dgm:t>
        <a:bodyPr/>
        <a:lstStyle/>
        <a:p>
          <a:endParaRPr lang="en-US"/>
        </a:p>
      </dgm:t>
    </dgm:pt>
    <dgm:pt modelId="{79DA4545-CDB7-4D62-8D75-5BE164C356CA}" type="sibTrans" cxnId="{3364EA0D-6AE2-4C68-AEEA-57787FFED2D6}">
      <dgm:prSet/>
      <dgm:spPr/>
      <dgm:t>
        <a:bodyPr/>
        <a:lstStyle/>
        <a:p>
          <a:endParaRPr lang="en-US"/>
        </a:p>
      </dgm:t>
    </dgm:pt>
    <dgm:pt modelId="{5B71E3E6-F79F-48C6-8876-999E2E808D05}">
      <dgm:prSet phldrT="[Text]"/>
      <dgm:spPr/>
      <dgm:t>
        <a:bodyPr/>
        <a:lstStyle/>
        <a:p>
          <a:r>
            <a:rPr lang="en-US" dirty="0" smtClean="0"/>
            <a:t>Higher throughput</a:t>
          </a:r>
          <a:endParaRPr lang="en-US" dirty="0"/>
        </a:p>
      </dgm:t>
    </dgm:pt>
    <dgm:pt modelId="{3E1F6B95-848D-420B-A58A-0CCD07AF6109}" type="parTrans" cxnId="{91CA0880-D26C-4F71-A75B-5B7FD74B92CD}">
      <dgm:prSet/>
      <dgm:spPr/>
      <dgm:t>
        <a:bodyPr/>
        <a:lstStyle/>
        <a:p>
          <a:endParaRPr lang="en-US"/>
        </a:p>
      </dgm:t>
    </dgm:pt>
    <dgm:pt modelId="{2AD3A58B-360F-4C2C-A551-46392FE8E0CC}" type="sibTrans" cxnId="{91CA0880-D26C-4F71-A75B-5B7FD74B92CD}">
      <dgm:prSet/>
      <dgm:spPr/>
      <dgm:t>
        <a:bodyPr/>
        <a:lstStyle/>
        <a:p>
          <a:endParaRPr lang="en-US"/>
        </a:p>
      </dgm:t>
    </dgm:pt>
    <dgm:pt modelId="{4566F209-197F-49A0-87A1-1BF8DC834370}">
      <dgm:prSet phldrT="[Text]"/>
      <dgm:spPr/>
      <dgm:t>
        <a:bodyPr/>
        <a:lstStyle/>
        <a:p>
          <a:r>
            <a:rPr lang="en-US" dirty="0" smtClean="0"/>
            <a:t>Last come, first served</a:t>
          </a:r>
          <a:endParaRPr lang="en-US" dirty="0"/>
        </a:p>
      </dgm:t>
    </dgm:pt>
    <dgm:pt modelId="{573418FB-BAF5-4494-9B4D-0767F2F9E961}" type="parTrans" cxnId="{7A9503F7-2C1E-4265-AE97-53E56D877F9F}">
      <dgm:prSet/>
      <dgm:spPr/>
      <dgm:t>
        <a:bodyPr/>
        <a:lstStyle/>
        <a:p>
          <a:endParaRPr lang="en-US"/>
        </a:p>
      </dgm:t>
    </dgm:pt>
    <dgm:pt modelId="{D6B0D1D6-AB09-41B3-95B8-4068D62641C7}" type="sibTrans" cxnId="{7A9503F7-2C1E-4265-AE97-53E56D877F9F}">
      <dgm:prSet/>
      <dgm:spPr/>
      <dgm:t>
        <a:bodyPr/>
        <a:lstStyle/>
        <a:p>
          <a:endParaRPr lang="en-US"/>
        </a:p>
      </dgm:t>
    </dgm:pt>
    <dgm:pt modelId="{F93257A9-568B-422E-9DDC-08B7B85BD7AD}">
      <dgm:prSet phldrT="[Text]"/>
      <dgm:spPr/>
      <dgm:t>
        <a:bodyPr/>
        <a:lstStyle/>
        <a:p>
          <a:r>
            <a:rPr lang="en-US" dirty="0" smtClean="0"/>
            <a:t>Inability to prioritise</a:t>
          </a:r>
          <a:endParaRPr lang="en-US" dirty="0"/>
        </a:p>
      </dgm:t>
    </dgm:pt>
    <dgm:pt modelId="{C49DDD85-0A63-41E1-89F9-CD6298776AD4}" type="parTrans" cxnId="{CB33805D-075A-4C30-AF7B-540F281113C9}">
      <dgm:prSet/>
      <dgm:spPr/>
      <dgm:t>
        <a:bodyPr/>
        <a:lstStyle/>
        <a:p>
          <a:endParaRPr lang="en-US"/>
        </a:p>
      </dgm:t>
    </dgm:pt>
    <dgm:pt modelId="{03ED68A5-594B-4664-B4BD-C7C75ACDF593}" type="sibTrans" cxnId="{CB33805D-075A-4C30-AF7B-540F281113C9}">
      <dgm:prSet/>
      <dgm:spPr/>
      <dgm:t>
        <a:bodyPr/>
        <a:lstStyle/>
        <a:p>
          <a:endParaRPr lang="en-US"/>
        </a:p>
      </dgm:t>
    </dgm:pt>
    <dgm:pt modelId="{F03530A6-612C-4DE2-85ED-C99E659FF8C9}">
      <dgm:prSet phldrT="[Text]"/>
      <dgm:spPr/>
      <dgm:t>
        <a:bodyPr/>
        <a:lstStyle/>
        <a:p>
          <a:r>
            <a:rPr lang="en-US" dirty="0" smtClean="0"/>
            <a:t>Less chances of mistakes</a:t>
          </a:r>
          <a:endParaRPr lang="en-US" dirty="0"/>
        </a:p>
      </dgm:t>
    </dgm:pt>
    <dgm:pt modelId="{B86AD6A9-CDD5-47EE-9425-806F4BE7A4F1}" type="parTrans" cxnId="{29C40BB8-4ED0-4850-81EE-47152C04AC43}">
      <dgm:prSet/>
      <dgm:spPr/>
      <dgm:t>
        <a:bodyPr/>
        <a:lstStyle/>
        <a:p>
          <a:endParaRPr lang="en-US"/>
        </a:p>
      </dgm:t>
    </dgm:pt>
    <dgm:pt modelId="{82D7ED05-1B01-4C43-A70D-5675018773E7}" type="sibTrans" cxnId="{29C40BB8-4ED0-4850-81EE-47152C04AC43}">
      <dgm:prSet/>
      <dgm:spPr/>
      <dgm:t>
        <a:bodyPr/>
        <a:lstStyle/>
        <a:p>
          <a:endParaRPr lang="en-US"/>
        </a:p>
      </dgm:t>
    </dgm:pt>
    <dgm:pt modelId="{F22DD997-0226-4BFD-BCAE-C4CE5156B31D}">
      <dgm:prSet phldrT="[Text]"/>
      <dgm:spPr/>
      <dgm:t>
        <a:bodyPr/>
        <a:lstStyle/>
        <a:p>
          <a:r>
            <a:rPr lang="en-US" dirty="0" smtClean="0"/>
            <a:t>Reduced frustration and increased perceived clarity on strategy</a:t>
          </a:r>
          <a:endParaRPr lang="en-US" dirty="0"/>
        </a:p>
      </dgm:t>
    </dgm:pt>
    <dgm:pt modelId="{2C6BD0AD-13BC-4FF1-AEE0-F9FE75AC9745}" type="parTrans" cxnId="{98648475-DECB-44D9-A8AF-5306EDA56F98}">
      <dgm:prSet/>
      <dgm:spPr/>
      <dgm:t>
        <a:bodyPr/>
        <a:lstStyle/>
        <a:p>
          <a:endParaRPr lang="en-US"/>
        </a:p>
      </dgm:t>
    </dgm:pt>
    <dgm:pt modelId="{32DF75DC-DFFA-4BB3-9FE3-9837B66558F6}" type="sibTrans" cxnId="{98648475-DECB-44D9-A8AF-5306EDA56F98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7A8EA955-0256-4B83-99D2-9FB8A9AC0AE8}" type="pres">
      <dgm:prSet presAssocID="{BC90AAB8-5714-447D-AD9F-E7D3F953B4AF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4816E-DA15-4F0D-A276-C2C19CF92432}" type="pres">
      <dgm:prSet presAssocID="{BC90AAB8-5714-447D-AD9F-E7D3F953B4AF}" presName="aSpace2" presStyleCnt="0"/>
      <dgm:spPr/>
    </dgm:pt>
    <dgm:pt modelId="{51AB5AD0-8922-438B-B90A-2B3859B76E61}" type="pres">
      <dgm:prSet presAssocID="{4566F209-197F-49A0-87A1-1BF8DC834370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BE0DE-D98F-4487-A590-1A48DB1661CE}" type="pres">
      <dgm:prSet presAssocID="{4566F209-197F-49A0-87A1-1BF8DC834370}" presName="aSpace2" presStyleCnt="0"/>
      <dgm:spPr/>
    </dgm:pt>
    <dgm:pt modelId="{7BBA00AC-953D-4828-8341-BD8B2DF5DD95}" type="pres">
      <dgm:prSet presAssocID="{F93257A9-568B-422E-9DDC-08B7B85BD7AD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BE171A6D-C1C1-4006-9625-97406A185524}" type="pres">
      <dgm:prSet presAssocID="{5B71E3E6-F79F-48C6-8876-999E2E808D05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2F84E-3DF0-4F08-A42D-E914816C1238}" type="pres">
      <dgm:prSet presAssocID="{5B71E3E6-F79F-48C6-8876-999E2E808D05}" presName="aSpace2" presStyleCnt="0"/>
      <dgm:spPr/>
    </dgm:pt>
    <dgm:pt modelId="{15D0EE0F-F4C7-4FEF-8D35-F2F2197D7151}" type="pres">
      <dgm:prSet presAssocID="{F03530A6-612C-4DE2-85ED-C99E659FF8C9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39DFB-8391-4F1A-8A6B-FCE6E4A0EACC}" type="pres">
      <dgm:prSet presAssocID="{F03530A6-612C-4DE2-85ED-C99E659FF8C9}" presName="aSpace2" presStyleCnt="0"/>
      <dgm:spPr/>
    </dgm:pt>
    <dgm:pt modelId="{70394298-4CD2-4278-97A3-A7C935C9CAAF}" type="pres">
      <dgm:prSet presAssocID="{F22DD997-0226-4BFD-BCAE-C4CE5156B31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0C9502-B9B7-4368-BDD9-1A05BB409E7B}" type="presOf" srcId="{5B71E3E6-F79F-48C6-8876-999E2E808D05}" destId="{BE171A6D-C1C1-4006-9625-97406A185524}" srcOrd="0" destOrd="0" presId="urn:microsoft.com/office/officeart/2005/8/layout/lProcess2"/>
    <dgm:cxn modelId="{CB33805D-075A-4C30-AF7B-540F281113C9}" srcId="{7CE0D80C-FF37-4153-A489-0E73EA5404ED}" destId="{F93257A9-568B-422E-9DDC-08B7B85BD7AD}" srcOrd="2" destOrd="0" parTransId="{C49DDD85-0A63-41E1-89F9-CD6298776AD4}" sibTransId="{03ED68A5-594B-4664-B4BD-C7C75ACDF593}"/>
    <dgm:cxn modelId="{C9E22665-98F5-41A5-8B87-D2F12BF4DC67}" type="presOf" srcId="{4566F209-197F-49A0-87A1-1BF8DC834370}" destId="{51AB5AD0-8922-438B-B90A-2B3859B76E61}" srcOrd="0" destOrd="0" presId="urn:microsoft.com/office/officeart/2005/8/layout/lProcess2"/>
    <dgm:cxn modelId="{3364EA0D-6AE2-4C68-AEEA-57787FFED2D6}" srcId="{7CE0D80C-FF37-4153-A489-0E73EA5404ED}" destId="{BC90AAB8-5714-447D-AD9F-E7D3F953B4AF}" srcOrd="0" destOrd="0" parTransId="{D1B56F83-6D07-4D87-A98E-3100C1D79800}" sibTransId="{79DA4545-CDB7-4D62-8D75-5BE164C356CA}"/>
    <dgm:cxn modelId="{29C40BB8-4ED0-4850-81EE-47152C04AC43}" srcId="{153ADEC9-800C-4524-AF3E-77F59DE9E0C2}" destId="{F03530A6-612C-4DE2-85ED-C99E659FF8C9}" srcOrd="1" destOrd="0" parTransId="{B86AD6A9-CDD5-47EE-9425-806F4BE7A4F1}" sibTransId="{82D7ED05-1B01-4C43-A70D-5675018773E7}"/>
    <dgm:cxn modelId="{91CA0880-D26C-4F71-A75B-5B7FD74B92CD}" srcId="{153ADEC9-800C-4524-AF3E-77F59DE9E0C2}" destId="{5B71E3E6-F79F-48C6-8876-999E2E808D05}" srcOrd="0" destOrd="0" parTransId="{3E1F6B95-848D-420B-A58A-0CCD07AF6109}" sibTransId="{2AD3A58B-360F-4C2C-A551-46392FE8E0CC}"/>
    <dgm:cxn modelId="{05AEF03B-853E-4900-9FEB-6F289E945DA4}" type="presOf" srcId="{F03530A6-612C-4DE2-85ED-C99E659FF8C9}" destId="{15D0EE0F-F4C7-4FEF-8D35-F2F2197D7151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D94B8EC5-CCC3-4DEC-8553-EE48C4331548}" type="presOf" srcId="{F22DD997-0226-4BFD-BCAE-C4CE5156B31D}" destId="{70394298-4CD2-4278-97A3-A7C935C9CAAF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98648475-DECB-44D9-A8AF-5306EDA56F98}" srcId="{153ADEC9-800C-4524-AF3E-77F59DE9E0C2}" destId="{F22DD997-0226-4BFD-BCAE-C4CE5156B31D}" srcOrd="2" destOrd="0" parTransId="{2C6BD0AD-13BC-4FF1-AEE0-F9FE75AC9745}" sibTransId="{32DF75DC-DFFA-4BB3-9FE3-9837B66558F6}"/>
    <dgm:cxn modelId="{191D2813-3F39-4D0E-B43F-AA16B082060C}" type="presOf" srcId="{F93257A9-568B-422E-9DDC-08B7B85BD7AD}" destId="{7BBA00AC-953D-4828-8341-BD8B2DF5DD95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4B4D7121-E198-4E42-97D3-067F07B89A4B}" type="presOf" srcId="{BC90AAB8-5714-447D-AD9F-E7D3F953B4AF}" destId="{7A8EA955-0256-4B83-99D2-9FB8A9AC0AE8}" srcOrd="0" destOrd="0" presId="urn:microsoft.com/office/officeart/2005/8/layout/lProcess2"/>
    <dgm:cxn modelId="{7A9503F7-2C1E-4265-AE97-53E56D877F9F}" srcId="{7CE0D80C-FF37-4153-A489-0E73EA5404ED}" destId="{4566F209-197F-49A0-87A1-1BF8DC834370}" srcOrd="1" destOrd="0" parTransId="{573418FB-BAF5-4494-9B4D-0767F2F9E961}" sibTransId="{D6B0D1D6-AB09-41B3-95B8-4068D62641C7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5B6FFAB7-9B84-40E6-B057-5ECBA49A08AC}" type="presParOf" srcId="{612693C9-7D25-4DFC-95C7-54D18816136E}" destId="{7A8EA955-0256-4B83-99D2-9FB8A9AC0AE8}" srcOrd="0" destOrd="0" presId="urn:microsoft.com/office/officeart/2005/8/layout/lProcess2"/>
    <dgm:cxn modelId="{C82A2B0F-73C2-476E-BE7F-462D740BA480}" type="presParOf" srcId="{612693C9-7D25-4DFC-95C7-54D18816136E}" destId="{66E4816E-DA15-4F0D-A276-C2C19CF92432}" srcOrd="1" destOrd="0" presId="urn:microsoft.com/office/officeart/2005/8/layout/lProcess2"/>
    <dgm:cxn modelId="{321763F5-9CF3-4203-BF7C-FF190D5E13AC}" type="presParOf" srcId="{612693C9-7D25-4DFC-95C7-54D18816136E}" destId="{51AB5AD0-8922-438B-B90A-2B3859B76E61}" srcOrd="2" destOrd="0" presId="urn:microsoft.com/office/officeart/2005/8/layout/lProcess2"/>
    <dgm:cxn modelId="{BCA6D521-F2C6-4C93-A2C8-DD4377CFF544}" type="presParOf" srcId="{612693C9-7D25-4DFC-95C7-54D18816136E}" destId="{850BE0DE-D98F-4487-A590-1A48DB1661CE}" srcOrd="3" destOrd="0" presId="urn:microsoft.com/office/officeart/2005/8/layout/lProcess2"/>
    <dgm:cxn modelId="{B48968C2-08A3-417D-BCF2-431083134802}" type="presParOf" srcId="{612693C9-7D25-4DFC-95C7-54D18816136E}" destId="{7BBA00AC-953D-4828-8341-BD8B2DF5DD95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28996197-487A-4114-99C5-B5E262DD8DBF}" type="presParOf" srcId="{8323C678-0D1D-49C2-A1F6-521C21EB8910}" destId="{BE171A6D-C1C1-4006-9625-97406A185524}" srcOrd="0" destOrd="0" presId="urn:microsoft.com/office/officeart/2005/8/layout/lProcess2"/>
    <dgm:cxn modelId="{B52F5BCD-26E5-4076-9647-944EEAD510AC}" type="presParOf" srcId="{8323C678-0D1D-49C2-A1F6-521C21EB8910}" destId="{AC02F84E-3DF0-4F08-A42D-E914816C1238}" srcOrd="1" destOrd="0" presId="urn:microsoft.com/office/officeart/2005/8/layout/lProcess2"/>
    <dgm:cxn modelId="{B493DA97-048E-4E43-B6FC-6A1F28B6A819}" type="presParOf" srcId="{8323C678-0D1D-49C2-A1F6-521C21EB8910}" destId="{15D0EE0F-F4C7-4FEF-8D35-F2F2197D7151}" srcOrd="2" destOrd="0" presId="urn:microsoft.com/office/officeart/2005/8/layout/lProcess2"/>
    <dgm:cxn modelId="{B3DF6AC3-5AC6-4101-8613-55180D328B30}" type="presParOf" srcId="{8323C678-0D1D-49C2-A1F6-521C21EB8910}" destId="{16E39DFB-8391-4F1A-8A6B-FCE6E4A0EACC}" srcOrd="3" destOrd="0" presId="urn:microsoft.com/office/officeart/2005/8/layout/lProcess2"/>
    <dgm:cxn modelId="{F4E783F6-9D43-4752-87EC-16D5A60AD943}" type="presParOf" srcId="{8323C678-0D1D-49C2-A1F6-521C21EB8910}" destId="{70394298-4CD2-4278-97A3-A7C935C9CAA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CCD19D94-6C3E-48AC-9104-F6D97EF76147}">
      <dgm:prSet phldrT="[Text]"/>
      <dgm:spPr/>
      <dgm:t>
        <a:bodyPr/>
        <a:lstStyle/>
        <a:p>
          <a:r>
            <a:rPr lang="en-US" dirty="0" smtClean="0"/>
            <a:t>Time might be on project, but effectiveness is diminished</a:t>
          </a:r>
          <a:endParaRPr lang="en-US" dirty="0"/>
        </a:p>
      </dgm:t>
    </dgm:pt>
    <dgm:pt modelId="{89485597-3964-4034-906D-F810D6EF5A06}" type="parTrans" cxnId="{95276558-47E3-4DA7-9C11-4642560B48BC}">
      <dgm:prSet/>
      <dgm:spPr/>
      <dgm:t>
        <a:bodyPr/>
        <a:lstStyle/>
        <a:p>
          <a:endParaRPr lang="en-US"/>
        </a:p>
      </dgm:t>
    </dgm:pt>
    <dgm:pt modelId="{F866A4B1-3E56-45AB-B03B-E3C92B009B1A}" type="sibTrans" cxnId="{95276558-47E3-4DA7-9C11-4642560B48BC}">
      <dgm:prSet/>
      <dgm:spPr/>
      <dgm:t>
        <a:bodyPr/>
        <a:lstStyle/>
        <a:p>
          <a:endParaRPr lang="en-US"/>
        </a:p>
      </dgm:t>
    </dgm:pt>
    <dgm:pt modelId="{8ADDAA2A-D7BA-4815-A270-BC6550785D9D}">
      <dgm:prSet phldrT="[Text]"/>
      <dgm:spPr/>
      <dgm:t>
        <a:bodyPr/>
        <a:lstStyle/>
        <a:p>
          <a:r>
            <a:rPr lang="en-US" dirty="0" smtClean="0"/>
            <a:t>1 task = 100% of time</a:t>
          </a:r>
          <a:br>
            <a:rPr lang="en-US" dirty="0" smtClean="0"/>
          </a:br>
          <a:r>
            <a:rPr lang="en-US" dirty="0" smtClean="0"/>
            <a:t>2 tasks = 40% of time each</a:t>
          </a:r>
          <a:br>
            <a:rPr lang="en-US" dirty="0" smtClean="0"/>
          </a:br>
          <a:r>
            <a:rPr lang="en-US" dirty="0" smtClean="0"/>
            <a:t>3 tasks = 20% time each</a:t>
          </a:r>
          <a:endParaRPr lang="en-US" dirty="0"/>
        </a:p>
      </dgm:t>
    </dgm:pt>
    <dgm:pt modelId="{49B6C182-635E-4EA1-9B5A-9F137DF1736D}" type="parTrans" cxnId="{7BBCA6D5-C7CE-4E42-B2F3-D8DA6C3289DA}">
      <dgm:prSet/>
      <dgm:spPr/>
      <dgm:t>
        <a:bodyPr/>
        <a:lstStyle/>
        <a:p>
          <a:endParaRPr lang="en-US"/>
        </a:p>
      </dgm:t>
    </dgm:pt>
    <dgm:pt modelId="{40F9CB23-7BA3-46BF-8E4A-5DD1BBA907EF}" type="sibTrans" cxnId="{7BBCA6D5-C7CE-4E42-B2F3-D8DA6C3289DA}">
      <dgm:prSet/>
      <dgm:spPr/>
      <dgm:t>
        <a:bodyPr/>
        <a:lstStyle/>
        <a:p>
          <a:endParaRPr lang="en-US"/>
        </a:p>
      </dgm:t>
    </dgm:pt>
    <dgm:pt modelId="{BCCAB916-993E-4025-B413-719E0F752C12}">
      <dgm:prSet phldrT="[Text]"/>
      <dgm:spPr/>
      <dgm:t>
        <a:bodyPr/>
        <a:lstStyle/>
        <a:p>
          <a:r>
            <a:rPr lang="en-US" dirty="0" smtClean="0"/>
            <a:t>Dos and don'ts</a:t>
          </a:r>
          <a:endParaRPr lang="en-US" dirty="0"/>
        </a:p>
      </dgm:t>
    </dgm:pt>
    <dgm:pt modelId="{2D535360-952E-48D7-9D81-65594226E1E0}" type="parTrans" cxnId="{A049BA87-64E4-4D90-A3D8-016BFE63B731}">
      <dgm:prSet/>
      <dgm:spPr/>
      <dgm:t>
        <a:bodyPr/>
        <a:lstStyle/>
        <a:p>
          <a:endParaRPr lang="en-US"/>
        </a:p>
      </dgm:t>
    </dgm:pt>
    <dgm:pt modelId="{FC883371-0C51-4E3A-A00D-00131E2C766A}" type="sibTrans" cxnId="{A049BA87-64E4-4D90-A3D8-016BFE63B731}">
      <dgm:prSet/>
      <dgm:spPr/>
      <dgm:t>
        <a:bodyPr/>
        <a:lstStyle/>
        <a:p>
          <a:endParaRPr lang="en-US"/>
        </a:p>
      </dgm:t>
    </dgm:pt>
    <dgm:pt modelId="{500B6E71-CE5C-489A-A89A-18F5D6440584}">
      <dgm:prSet phldrT="[Text]"/>
      <dgm:spPr/>
      <dgm:t>
        <a:bodyPr/>
        <a:lstStyle/>
        <a:p>
          <a:r>
            <a:rPr lang="en-US" dirty="0" smtClean="0"/>
            <a:t>Block time span on specific project, but engage full team</a:t>
          </a:r>
          <a:endParaRPr lang="en-US" dirty="0"/>
        </a:p>
      </dgm:t>
    </dgm:pt>
    <dgm:pt modelId="{689E054B-28E0-45A2-97A2-7D9FEDED636B}" type="parTrans" cxnId="{EC7989B6-367E-447B-BDB2-B12667637B49}">
      <dgm:prSet/>
      <dgm:spPr/>
      <dgm:t>
        <a:bodyPr/>
        <a:lstStyle/>
        <a:p>
          <a:endParaRPr lang="en-US"/>
        </a:p>
      </dgm:t>
    </dgm:pt>
    <dgm:pt modelId="{E8B76EF2-6679-4D0E-A11E-853D3872254C}" type="sibTrans" cxnId="{EC7989B6-367E-447B-BDB2-B12667637B49}">
      <dgm:prSet/>
      <dgm:spPr/>
      <dgm:t>
        <a:bodyPr/>
        <a:lstStyle/>
        <a:p>
          <a:endParaRPr lang="en-US"/>
        </a:p>
      </dgm:t>
    </dgm:pt>
    <dgm:pt modelId="{D7E92317-6CA8-41A4-81F8-ADC6997CD503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=&gt; Will require consideration of a larger restructuring</a:t>
          </a:r>
          <a:endParaRPr lang="en-US" dirty="0"/>
        </a:p>
      </dgm:t>
    </dgm:pt>
    <dgm:pt modelId="{03FD3EDA-D5D0-4302-8A1A-8B3FBFF99A84}" type="parTrans" cxnId="{74758121-14FC-4E45-838C-51F138A6F2F8}">
      <dgm:prSet/>
      <dgm:spPr/>
      <dgm:t>
        <a:bodyPr/>
        <a:lstStyle/>
        <a:p>
          <a:endParaRPr lang="en-US"/>
        </a:p>
      </dgm:t>
    </dgm:pt>
    <dgm:pt modelId="{5A1F744F-BF6B-43F3-83E8-1BF2483125DC}" type="sibTrans" cxnId="{74758121-14FC-4E45-838C-51F138A6F2F8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FE9D56ED-06C5-40EC-B363-BD7F2D2BFAA9}" type="pres">
      <dgm:prSet presAssocID="{CCD19D94-6C3E-48AC-9104-F6D97EF76147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47719-36FB-4744-898D-836790495861}" type="pres">
      <dgm:prSet presAssocID="{CCD19D94-6C3E-48AC-9104-F6D97EF76147}" presName="aSpace2" presStyleCnt="0"/>
      <dgm:spPr/>
    </dgm:pt>
    <dgm:pt modelId="{097D3082-8B9F-4722-90EE-5FFD82F8363E}" type="pres">
      <dgm:prSet presAssocID="{8ADDAA2A-D7BA-4815-A270-BC6550785D9D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7AFD49D7-7CC7-4509-BBA7-757FA4A3B2BD}" type="pres">
      <dgm:prSet presAssocID="{BCCAB916-993E-4025-B413-719E0F752C12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26154D-2614-4A25-B6CF-40EAB9C94800}" type="pres">
      <dgm:prSet presAssocID="{BCCAB916-993E-4025-B413-719E0F752C12}" presName="aSpace2" presStyleCnt="0"/>
      <dgm:spPr/>
    </dgm:pt>
    <dgm:pt modelId="{BBE75C30-8404-45BD-9841-035477EA464D}" type="pres">
      <dgm:prSet presAssocID="{500B6E71-CE5C-489A-A89A-18F5D6440584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66595-DABD-480A-8A43-7ABF1CC7E11D}" type="pres">
      <dgm:prSet presAssocID="{500B6E71-CE5C-489A-A89A-18F5D6440584}" presName="aSpace2" presStyleCnt="0"/>
      <dgm:spPr/>
    </dgm:pt>
    <dgm:pt modelId="{F8EA7468-F928-4E1B-B60B-084EDDE9F631}" type="pres">
      <dgm:prSet presAssocID="{D7E92317-6CA8-41A4-81F8-ADC6997CD503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74758121-14FC-4E45-838C-51F138A6F2F8}" srcId="{B47D9ADD-2463-4E4A-98DC-DD42781715F5}" destId="{D7E92317-6CA8-41A4-81F8-ADC6997CD503}" srcOrd="2" destOrd="0" parTransId="{03FD3EDA-D5D0-4302-8A1A-8B3FBFF99A84}" sibTransId="{5A1F744F-BF6B-43F3-83E8-1BF2483125DC}"/>
    <dgm:cxn modelId="{EC7989B6-367E-447B-BDB2-B12667637B49}" srcId="{B47D9ADD-2463-4E4A-98DC-DD42781715F5}" destId="{500B6E71-CE5C-489A-A89A-18F5D6440584}" srcOrd="1" destOrd="0" parTransId="{689E054B-28E0-45A2-97A2-7D9FEDED636B}" sibTransId="{E8B76EF2-6679-4D0E-A11E-853D3872254C}"/>
    <dgm:cxn modelId="{95276558-47E3-4DA7-9C11-4642560B48BC}" srcId="{7CE0D80C-FF37-4153-A489-0E73EA5404ED}" destId="{CCD19D94-6C3E-48AC-9104-F6D97EF76147}" srcOrd="0" destOrd="0" parTransId="{89485597-3964-4034-906D-F810D6EF5A06}" sibTransId="{F866A4B1-3E56-45AB-B03B-E3C92B009B1A}"/>
    <dgm:cxn modelId="{B1E1B34A-5880-4E1F-B39E-234204089A5C}" type="presOf" srcId="{BCCAB916-993E-4025-B413-719E0F752C12}" destId="{7AFD49D7-7CC7-4509-BBA7-757FA4A3B2BD}" srcOrd="0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8896495F-EE95-48C4-9B17-8E5AD15A8D68}" type="presOf" srcId="{8ADDAA2A-D7BA-4815-A270-BC6550785D9D}" destId="{097D3082-8B9F-4722-90EE-5FFD82F8363E}" srcOrd="0" destOrd="0" presId="urn:microsoft.com/office/officeart/2005/8/layout/lProcess2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A049BA87-64E4-4D90-A3D8-016BFE63B731}" srcId="{B47D9ADD-2463-4E4A-98DC-DD42781715F5}" destId="{BCCAB916-993E-4025-B413-719E0F752C12}" srcOrd="0" destOrd="0" parTransId="{2D535360-952E-48D7-9D81-65594226E1E0}" sibTransId="{FC883371-0C51-4E3A-A00D-00131E2C766A}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B2C810FF-BCB2-4CFB-81A9-9D1747E36E30}" type="presOf" srcId="{D7E92317-6CA8-41A4-81F8-ADC6997CD503}" destId="{F8EA7468-F928-4E1B-B60B-084EDDE9F631}" srcOrd="0" destOrd="0" presId="urn:microsoft.com/office/officeart/2005/8/layout/lProcess2"/>
    <dgm:cxn modelId="{CA3DE003-5544-4621-9B5E-95118A77B254}" type="presOf" srcId="{CCD19D94-6C3E-48AC-9104-F6D97EF76147}" destId="{FE9D56ED-06C5-40EC-B363-BD7F2D2BFAA9}" srcOrd="0" destOrd="0" presId="urn:microsoft.com/office/officeart/2005/8/layout/lProcess2"/>
    <dgm:cxn modelId="{7BBCA6D5-C7CE-4E42-B2F3-D8DA6C3289DA}" srcId="{7CE0D80C-FF37-4153-A489-0E73EA5404ED}" destId="{8ADDAA2A-D7BA-4815-A270-BC6550785D9D}" srcOrd="1" destOrd="0" parTransId="{49B6C182-635E-4EA1-9B5A-9F137DF1736D}" sibTransId="{40F9CB23-7BA3-46BF-8E4A-5DD1BBA907EF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06E94BD0-9C81-467C-BE17-1FAD52BD83BD}" type="presOf" srcId="{500B6E71-CE5C-489A-A89A-18F5D6440584}" destId="{BBE75C30-8404-45BD-9841-035477EA464D}" srcOrd="0" destOrd="0" presId="urn:microsoft.com/office/officeart/2005/8/layout/lProcess2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7DC5FD33-ED78-4053-838E-821CA40E299D}" type="presParOf" srcId="{612693C9-7D25-4DFC-95C7-54D18816136E}" destId="{FE9D56ED-06C5-40EC-B363-BD7F2D2BFAA9}" srcOrd="0" destOrd="0" presId="urn:microsoft.com/office/officeart/2005/8/layout/lProcess2"/>
    <dgm:cxn modelId="{ED2A5962-E9A4-4BD6-8625-2E51DD7FA87B}" type="presParOf" srcId="{612693C9-7D25-4DFC-95C7-54D18816136E}" destId="{0E947719-36FB-4744-898D-836790495861}" srcOrd="1" destOrd="0" presId="urn:microsoft.com/office/officeart/2005/8/layout/lProcess2"/>
    <dgm:cxn modelId="{73D5EEE0-6BEB-4842-812B-BE42CC55402C}" type="presParOf" srcId="{612693C9-7D25-4DFC-95C7-54D18816136E}" destId="{097D3082-8B9F-4722-90EE-5FFD82F8363E}" srcOrd="2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0ED7EEC3-AC8F-4C38-B3C2-59A15E2E03A9}" type="presParOf" srcId="{7C1C57D9-B9CC-4723-8675-79E381955F34}" destId="{7AFD49D7-7CC7-4509-BBA7-757FA4A3B2BD}" srcOrd="0" destOrd="0" presId="urn:microsoft.com/office/officeart/2005/8/layout/lProcess2"/>
    <dgm:cxn modelId="{0B7DD9F4-6631-413B-9DEA-C794AD197D3B}" type="presParOf" srcId="{7C1C57D9-B9CC-4723-8675-79E381955F34}" destId="{A326154D-2614-4A25-B6CF-40EAB9C94800}" srcOrd="1" destOrd="0" presId="urn:microsoft.com/office/officeart/2005/8/layout/lProcess2"/>
    <dgm:cxn modelId="{A9346244-9403-4C90-ABB4-BA82F16C97B5}" type="presParOf" srcId="{7C1C57D9-B9CC-4723-8675-79E381955F34}" destId="{BBE75C30-8404-45BD-9841-035477EA464D}" srcOrd="2" destOrd="0" presId="urn:microsoft.com/office/officeart/2005/8/layout/lProcess2"/>
    <dgm:cxn modelId="{FFFE00C7-1A90-4F8A-97ED-D6B4E4E02BC4}" type="presParOf" srcId="{7C1C57D9-B9CC-4723-8675-79E381955F34}" destId="{FFA66595-DABD-480A-8A43-7ABF1CC7E11D}" srcOrd="3" destOrd="0" presId="urn:microsoft.com/office/officeart/2005/8/layout/lProcess2"/>
    <dgm:cxn modelId="{C8166F9D-AEE2-41D0-94AB-469EF04E3264}" type="presParOf" srcId="{7C1C57D9-B9CC-4723-8675-79E381955F34}" destId="{F8EA7468-F928-4E1B-B60B-084EDDE9F63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E0D80C-FF37-4153-A489-0E73EA5404ED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Prioritization and decision making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92CD4473-FCB7-4654-97C5-E75E6A958EF6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Data/process </a:t>
          </a:r>
          <a:endParaRPr lang="en-US" dirty="0"/>
        </a:p>
      </dgm:t>
    </dgm:pt>
    <dgm:pt modelId="{CC546C98-A329-4B7C-988E-BC8B292D12FA}" type="parTrans" cxnId="{28903660-73BA-4BB5-87A5-6511B38A4D31}">
      <dgm:prSet/>
      <dgm:spPr/>
      <dgm:t>
        <a:bodyPr/>
        <a:lstStyle/>
        <a:p>
          <a:endParaRPr lang="en-US"/>
        </a:p>
      </dgm:t>
    </dgm:pt>
    <dgm:pt modelId="{1042EF0B-3E6F-45D6-9E00-A879CAA4D084}" type="sibTrans" cxnId="{28903660-73BA-4BB5-87A5-6511B38A4D31}">
      <dgm:prSet/>
      <dgm:spPr/>
      <dgm:t>
        <a:bodyPr/>
        <a:lstStyle/>
        <a:p>
          <a:endParaRPr lang="en-US"/>
        </a:p>
      </dgm:t>
    </dgm:pt>
    <dgm:pt modelId="{A310BDFD-F9D4-44E2-AFAB-81592EB3F386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No standard approach</a:t>
          </a:r>
          <a:endParaRPr lang="en-US" dirty="0"/>
        </a:p>
      </dgm:t>
    </dgm:pt>
    <dgm:pt modelId="{A6F818F5-F5F3-4DB9-967F-A9AF7933D7D5}" type="parTrans" cxnId="{94142669-97F7-409E-B928-7F5B6F021D41}">
      <dgm:prSet/>
      <dgm:spPr/>
      <dgm:t>
        <a:bodyPr/>
        <a:lstStyle/>
        <a:p>
          <a:endParaRPr lang="en-US"/>
        </a:p>
      </dgm:t>
    </dgm:pt>
    <dgm:pt modelId="{AEF9E15F-6B53-48E9-BBE2-A423E3E3D13A}" type="sibTrans" cxnId="{94142669-97F7-409E-B928-7F5B6F021D41}">
      <dgm:prSet/>
      <dgm:spPr/>
      <dgm:t>
        <a:bodyPr/>
        <a:lstStyle/>
        <a:p>
          <a:endParaRPr lang="en-US"/>
        </a:p>
      </dgm:t>
    </dgm:pt>
    <dgm:pt modelId="{75777C7B-0ACF-4FBF-B7B5-1A4832AC343A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 vs skills</a:t>
          </a:r>
          <a:endParaRPr lang="en-US" dirty="0"/>
        </a:p>
      </dgm:t>
    </dgm:pt>
    <dgm:pt modelId="{2E12CB1A-A2DC-4B67-992C-1210A24D94B9}" type="parTrans" cxnId="{E7FE1F7E-D6A3-451D-AB36-D39E1B2C74EB}">
      <dgm:prSet/>
      <dgm:spPr/>
      <dgm:t>
        <a:bodyPr/>
        <a:lstStyle/>
        <a:p>
          <a:endParaRPr lang="en-US"/>
        </a:p>
      </dgm:t>
    </dgm:pt>
    <dgm:pt modelId="{1811802A-68D5-41C4-BDEA-144347BC34DB}" type="sibTrans" cxnId="{E7FE1F7E-D6A3-451D-AB36-D39E1B2C74EB}">
      <dgm:prSet/>
      <dgm:spPr/>
      <dgm:t>
        <a:bodyPr/>
        <a:lstStyle/>
        <a:p>
          <a:endParaRPr lang="en-US"/>
        </a:p>
      </dgm:t>
    </dgm:pt>
    <dgm:pt modelId="{C6A8464B-0A5A-49FE-A0D2-2C1A2EABF63D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 dirty="0" smtClean="0"/>
            <a:t>Enabling/understanding</a:t>
          </a:r>
          <a:endParaRPr lang="en-US" i="1" dirty="0"/>
        </a:p>
      </dgm:t>
    </dgm:pt>
    <dgm:pt modelId="{0361948A-AB32-4650-A277-0CD8B5F2D667}" type="parTrans" cxnId="{043BB504-1A0D-4223-839A-4BC8CAABC1F2}">
      <dgm:prSet/>
      <dgm:spPr/>
      <dgm:t>
        <a:bodyPr/>
        <a:lstStyle/>
        <a:p>
          <a:endParaRPr lang="en-US"/>
        </a:p>
      </dgm:t>
    </dgm:pt>
    <dgm:pt modelId="{33E04C85-F014-4638-97CB-FC39AFA0E66A}" type="sibTrans" cxnId="{043BB504-1A0D-4223-839A-4BC8CAABC1F2}">
      <dgm:prSet/>
      <dgm:spPr/>
      <dgm:t>
        <a:bodyPr/>
        <a:lstStyle/>
        <a:p>
          <a:endParaRPr lang="en-US"/>
        </a:p>
      </dgm:t>
    </dgm:pt>
    <dgm:pt modelId="{EF16C08F-4EDD-417D-9E2E-7465BAA5A466}" type="pres">
      <dgm:prSet presAssocID="{6CAA63E4-2AC5-4E4B-9104-FA6F11C7A6DE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D12B178E-F4A4-441E-BE47-CB0122C49C58}" type="pres">
      <dgm:prSet presAssocID="{92CD4473-FCB7-4654-97C5-E75E6A958EF6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D2BE3-2617-47F0-8B47-F2724D875033}" type="pres">
      <dgm:prSet presAssocID="{1042EF0B-3E6F-45D6-9E00-A879CAA4D084}" presName="space" presStyleCnt="0"/>
      <dgm:spPr/>
      <dgm:t>
        <a:bodyPr/>
        <a:lstStyle/>
        <a:p>
          <a:endParaRPr lang="en-US"/>
        </a:p>
      </dgm:t>
    </dgm:pt>
    <dgm:pt modelId="{73117A75-257D-4644-8A16-F65BFF4FA63F}" type="pres">
      <dgm:prSet presAssocID="{A310BDFD-F9D4-44E2-AFAB-81592EB3F386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44A41-1F91-4E0C-B113-63A39EA4FEEC}" type="pres">
      <dgm:prSet presAssocID="{AEF9E15F-6B53-48E9-BBE2-A423E3E3D13A}" presName="space" presStyleCnt="0"/>
      <dgm:spPr/>
      <dgm:t>
        <a:bodyPr/>
        <a:lstStyle/>
        <a:p>
          <a:endParaRPr lang="en-US"/>
        </a:p>
      </dgm:t>
    </dgm:pt>
    <dgm:pt modelId="{BFF771EB-EB91-46E0-A496-BA6DA163D234}" type="pres">
      <dgm:prSet presAssocID="{7CE0D80C-FF37-4153-A489-0E73EA5404ED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36F9C-DC16-4957-B336-264A194DE5B6}" type="pres">
      <dgm:prSet presAssocID="{49FA2F72-13D8-488E-BF89-28599D19C906}" presName="space" presStyleCnt="0"/>
      <dgm:spPr/>
      <dgm:t>
        <a:bodyPr/>
        <a:lstStyle/>
        <a:p>
          <a:endParaRPr lang="en-US"/>
        </a:p>
      </dgm:t>
    </dgm:pt>
    <dgm:pt modelId="{30A0BD72-E250-490A-A319-50A4D8C07B72}" type="pres">
      <dgm:prSet presAssocID="{75777C7B-0ACF-4FBF-B7B5-1A4832AC343A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491C1-055A-4D72-A6EE-6147744B4801}" type="pres">
      <dgm:prSet presAssocID="{1811802A-68D5-41C4-BDEA-144347BC34DB}" presName="space" presStyleCnt="0"/>
      <dgm:spPr/>
      <dgm:t>
        <a:bodyPr/>
        <a:lstStyle/>
        <a:p>
          <a:endParaRPr lang="en-US"/>
        </a:p>
      </dgm:t>
    </dgm:pt>
    <dgm:pt modelId="{3FBBEE44-7162-454A-995B-490C02867013}" type="pres">
      <dgm:prSet presAssocID="{C6A8464B-0A5A-49FE-A0D2-2C1A2EABF63D}" presName="text" presStyleLbl="node1" presStyleIdx="4" presStyleCnt="5" custLinFactNeighborX="-751" custLinFactNeighborY="4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E4547D-4575-4D4E-910C-108F11A07871}" type="presOf" srcId="{A310BDFD-F9D4-44E2-AFAB-81592EB3F386}" destId="{73117A75-257D-4644-8A16-F65BFF4FA63F}" srcOrd="0" destOrd="0" presId="urn:diagrams.loki3.com/VaryingWidthList"/>
    <dgm:cxn modelId="{94142669-97F7-409E-B928-7F5B6F021D41}" srcId="{6CAA63E4-2AC5-4E4B-9104-FA6F11C7A6DE}" destId="{A310BDFD-F9D4-44E2-AFAB-81592EB3F386}" srcOrd="1" destOrd="0" parTransId="{A6F818F5-F5F3-4DB9-967F-A9AF7933D7D5}" sibTransId="{AEF9E15F-6B53-48E9-BBE2-A423E3E3D13A}"/>
    <dgm:cxn modelId="{C20D0001-E5C2-44A9-8DFB-D9CFE99FF651}" type="presOf" srcId="{92CD4473-FCB7-4654-97C5-E75E6A958EF6}" destId="{D12B178E-F4A4-441E-BE47-CB0122C49C58}" srcOrd="0" destOrd="0" presId="urn:diagrams.loki3.com/VaryingWidthList"/>
    <dgm:cxn modelId="{E7FE1F7E-D6A3-451D-AB36-D39E1B2C74EB}" srcId="{6CAA63E4-2AC5-4E4B-9104-FA6F11C7A6DE}" destId="{75777C7B-0ACF-4FBF-B7B5-1A4832AC343A}" srcOrd="3" destOrd="0" parTransId="{2E12CB1A-A2DC-4B67-992C-1210A24D94B9}" sibTransId="{1811802A-68D5-41C4-BDEA-144347BC34DB}"/>
    <dgm:cxn modelId="{5AA41F87-E605-4D61-93E0-E4303830D28A}" type="presOf" srcId="{C6A8464B-0A5A-49FE-A0D2-2C1A2EABF63D}" destId="{3FBBEE44-7162-454A-995B-490C02867013}" srcOrd="0" destOrd="0" presId="urn:diagrams.loki3.com/VaryingWidthList"/>
    <dgm:cxn modelId="{996B0BE6-85FB-473F-B0C3-EF7744F0025D}" type="presOf" srcId="{7CE0D80C-FF37-4153-A489-0E73EA5404ED}" destId="{BFF771EB-EB91-46E0-A496-BA6DA163D234}" srcOrd="0" destOrd="0" presId="urn:diagrams.loki3.com/VaryingWidthList"/>
    <dgm:cxn modelId="{043BB504-1A0D-4223-839A-4BC8CAABC1F2}" srcId="{6CAA63E4-2AC5-4E4B-9104-FA6F11C7A6DE}" destId="{C6A8464B-0A5A-49FE-A0D2-2C1A2EABF63D}" srcOrd="4" destOrd="0" parTransId="{0361948A-AB32-4650-A277-0CD8B5F2D667}" sibTransId="{33E04C85-F014-4638-97CB-FC39AFA0E66A}"/>
    <dgm:cxn modelId="{B454BF2C-90AA-4465-8BAF-AE54E41BB386}" srcId="{6CAA63E4-2AC5-4E4B-9104-FA6F11C7A6DE}" destId="{7CE0D80C-FF37-4153-A489-0E73EA5404ED}" srcOrd="2" destOrd="0" parTransId="{A2A6C782-5469-40C3-AB6E-66985F48EB0F}" sibTransId="{49FA2F72-13D8-488E-BF89-28599D19C906}"/>
    <dgm:cxn modelId="{FBDCAFAE-615F-4392-9FE8-38D18DC1BBB2}" type="presOf" srcId="{6CAA63E4-2AC5-4E4B-9104-FA6F11C7A6DE}" destId="{EF16C08F-4EDD-417D-9E2E-7465BAA5A466}" srcOrd="0" destOrd="0" presId="urn:diagrams.loki3.com/VaryingWidthList"/>
    <dgm:cxn modelId="{28903660-73BA-4BB5-87A5-6511B38A4D31}" srcId="{6CAA63E4-2AC5-4E4B-9104-FA6F11C7A6DE}" destId="{92CD4473-FCB7-4654-97C5-E75E6A958EF6}" srcOrd="0" destOrd="0" parTransId="{CC546C98-A329-4B7C-988E-BC8B292D12FA}" sibTransId="{1042EF0B-3E6F-45D6-9E00-A879CAA4D084}"/>
    <dgm:cxn modelId="{8AE363A8-CAAB-4201-B78C-FC8CBD94CE88}" type="presOf" srcId="{75777C7B-0ACF-4FBF-B7B5-1A4832AC343A}" destId="{30A0BD72-E250-490A-A319-50A4D8C07B72}" srcOrd="0" destOrd="0" presId="urn:diagrams.loki3.com/VaryingWidthList"/>
    <dgm:cxn modelId="{8C3488F9-7E08-4336-98F4-5CF9470B39C0}" type="presParOf" srcId="{EF16C08F-4EDD-417D-9E2E-7465BAA5A466}" destId="{D12B178E-F4A4-441E-BE47-CB0122C49C58}" srcOrd="0" destOrd="0" presId="urn:diagrams.loki3.com/VaryingWidthList"/>
    <dgm:cxn modelId="{ABE3DF94-2819-4F32-A859-1A6900414429}" type="presParOf" srcId="{EF16C08F-4EDD-417D-9E2E-7465BAA5A466}" destId="{8E6D2BE3-2617-47F0-8B47-F2724D875033}" srcOrd="1" destOrd="0" presId="urn:diagrams.loki3.com/VaryingWidthList"/>
    <dgm:cxn modelId="{FD8E2032-0424-448B-B3CC-7B1165A4A35D}" type="presParOf" srcId="{EF16C08F-4EDD-417D-9E2E-7465BAA5A466}" destId="{73117A75-257D-4644-8A16-F65BFF4FA63F}" srcOrd="2" destOrd="0" presId="urn:diagrams.loki3.com/VaryingWidthList"/>
    <dgm:cxn modelId="{A0AFC1DF-3995-48E6-9896-F0AA50C57614}" type="presParOf" srcId="{EF16C08F-4EDD-417D-9E2E-7465BAA5A466}" destId="{A6C44A41-1F91-4E0C-B113-63A39EA4FEEC}" srcOrd="3" destOrd="0" presId="urn:diagrams.loki3.com/VaryingWidthList"/>
    <dgm:cxn modelId="{96AA51AF-E8C9-46EC-B301-605ABB2893EA}" type="presParOf" srcId="{EF16C08F-4EDD-417D-9E2E-7465BAA5A466}" destId="{BFF771EB-EB91-46E0-A496-BA6DA163D234}" srcOrd="4" destOrd="0" presId="urn:diagrams.loki3.com/VaryingWidthList"/>
    <dgm:cxn modelId="{436D0612-7CEC-4E1E-9F6D-A101597DB38F}" type="presParOf" srcId="{EF16C08F-4EDD-417D-9E2E-7465BAA5A466}" destId="{E3436F9C-DC16-4957-B336-264A194DE5B6}" srcOrd="5" destOrd="0" presId="urn:diagrams.loki3.com/VaryingWidthList"/>
    <dgm:cxn modelId="{6A6EDF2F-42B7-4F03-88C0-DAEB9DE5CDE4}" type="presParOf" srcId="{EF16C08F-4EDD-417D-9E2E-7465BAA5A466}" destId="{30A0BD72-E250-490A-A319-50A4D8C07B72}" srcOrd="6" destOrd="0" presId="urn:diagrams.loki3.com/VaryingWidthList"/>
    <dgm:cxn modelId="{5257B939-870F-4E15-B3C5-E8CEAA3D1761}" type="presParOf" srcId="{EF16C08F-4EDD-417D-9E2E-7465BAA5A466}" destId="{C62491C1-055A-4D72-A6EE-6147744B4801}" srcOrd="7" destOrd="0" presId="urn:diagrams.loki3.com/VaryingWidthList"/>
    <dgm:cxn modelId="{A5CB87DF-5EE1-42B0-AB76-45B05A652C6F}" type="presParOf" srcId="{EF16C08F-4EDD-417D-9E2E-7465BAA5A466}" destId="{3FBBEE44-7162-454A-995B-490C02867013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16334B-C1CE-4E9B-A9BD-CD94D23F171B}" type="doc">
      <dgm:prSet loTypeId="urn:microsoft.com/office/officeart/2009/3/layout/DescendingProcess" loCatId="process" qsTypeId="urn:microsoft.com/office/officeart/2005/8/quickstyle/simple3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7D9CE368-C8BB-487F-81E7-53897DEC28A4}">
      <dgm:prSet/>
      <dgm:spPr/>
      <dgm:t>
        <a:bodyPr anchor="ctr"/>
        <a:lstStyle/>
        <a:p>
          <a:pPr algn="ctr" rtl="0"/>
          <a:r>
            <a:rPr lang="de-CH" b="1" dirty="0" smtClean="0"/>
            <a:t>Sustainability and cultural change</a:t>
          </a:r>
          <a:endParaRPr lang="de-CH" b="1" dirty="0"/>
        </a:p>
      </dgm:t>
    </dgm:pt>
    <dgm:pt modelId="{6CB058A4-253C-4C00-AF40-4CEAB77564CC}" type="parTrans" cxnId="{60099ADF-AAC9-482A-AC34-8D4AF453E1ED}">
      <dgm:prSet/>
      <dgm:spPr/>
      <dgm:t>
        <a:bodyPr/>
        <a:lstStyle/>
        <a:p>
          <a:endParaRPr lang="en-US"/>
        </a:p>
      </dgm:t>
    </dgm:pt>
    <dgm:pt modelId="{A1DE7C74-6D27-40E0-A2C4-3D9E96D735BD}" type="sibTrans" cxnId="{60099ADF-AAC9-482A-AC34-8D4AF453E1ED}">
      <dgm:prSet/>
      <dgm:spPr/>
      <dgm:t>
        <a:bodyPr/>
        <a:lstStyle/>
        <a:p>
          <a:endParaRPr lang="en-US"/>
        </a:p>
      </dgm:t>
    </dgm:pt>
    <dgm:pt modelId="{C4BB7BD2-4276-4EBD-8F0A-EE7D5F338B03}">
      <dgm:prSet/>
      <dgm:spPr/>
      <dgm:t>
        <a:bodyPr/>
        <a:lstStyle/>
        <a:p>
          <a:pPr algn="ctr" rtl="0"/>
          <a:r>
            <a:rPr lang="de-CH" b="1" dirty="0" smtClean="0"/>
            <a:t>Workshops endorsed</a:t>
          </a:r>
          <a:br>
            <a:rPr lang="de-CH" b="1" dirty="0" smtClean="0"/>
          </a:br>
          <a:r>
            <a:rPr lang="de-CH" b="1" dirty="0" smtClean="0"/>
            <a:t>(w/c 28.09.)</a:t>
          </a:r>
        </a:p>
        <a:p>
          <a:pPr algn="ctr" rtl="0"/>
          <a:r>
            <a:rPr lang="de-CH" b="0" dirty="0" smtClean="0"/>
            <a:t>Change readiness assessment</a:t>
          </a:r>
          <a:endParaRPr lang="de-CH" b="0" dirty="0"/>
        </a:p>
      </dgm:t>
    </dgm:pt>
    <dgm:pt modelId="{AA81BDE4-0632-4DE6-9490-A8236EF5F3C3}" type="parTrans" cxnId="{09D7B33E-C69D-46D8-BA9A-4E0C6AFC22F7}">
      <dgm:prSet/>
      <dgm:spPr/>
      <dgm:t>
        <a:bodyPr/>
        <a:lstStyle/>
        <a:p>
          <a:endParaRPr lang="en-US"/>
        </a:p>
      </dgm:t>
    </dgm:pt>
    <dgm:pt modelId="{02AFE963-300B-4801-8B7F-03C98F6BEF04}" type="sibTrans" cxnId="{09D7B33E-C69D-46D8-BA9A-4E0C6AFC22F7}">
      <dgm:prSet/>
      <dgm:spPr/>
      <dgm:t>
        <a:bodyPr/>
        <a:lstStyle/>
        <a:p>
          <a:endParaRPr lang="en-US"/>
        </a:p>
      </dgm:t>
    </dgm:pt>
    <dgm:pt modelId="{9C53CC11-D950-48AE-ADF5-0CE1FBE96CAB}">
      <dgm:prSet/>
      <dgm:spPr/>
      <dgm:t>
        <a:bodyPr/>
        <a:lstStyle/>
        <a:p>
          <a:pPr algn="ctr" rtl="0"/>
          <a:r>
            <a:rPr lang="de-CH" dirty="0" smtClean="0"/>
            <a:t>Prepare high priority W/S</a:t>
          </a:r>
          <a:br>
            <a:rPr lang="de-CH" dirty="0" smtClean="0"/>
          </a:br>
          <a:r>
            <a:rPr lang="de-CH" dirty="0" smtClean="0"/>
            <a:t>(plan and content)</a:t>
          </a:r>
          <a:endParaRPr lang="de-CH" dirty="0"/>
        </a:p>
      </dgm:t>
    </dgm:pt>
    <dgm:pt modelId="{3AF350A8-2CF1-4B11-9A5F-C9FE7EE791D4}" type="parTrans" cxnId="{FD745890-B016-4F73-9244-CBEC0D099FC7}">
      <dgm:prSet/>
      <dgm:spPr/>
      <dgm:t>
        <a:bodyPr/>
        <a:lstStyle/>
        <a:p>
          <a:endParaRPr lang="en-US"/>
        </a:p>
      </dgm:t>
    </dgm:pt>
    <dgm:pt modelId="{12B88DAC-000E-44BE-BE1B-1D73DDA45A7E}" type="sibTrans" cxnId="{FD745890-B016-4F73-9244-CBEC0D099FC7}">
      <dgm:prSet/>
      <dgm:spPr/>
      <dgm:t>
        <a:bodyPr/>
        <a:lstStyle/>
        <a:p>
          <a:endParaRPr lang="en-US"/>
        </a:p>
      </dgm:t>
    </dgm:pt>
    <dgm:pt modelId="{B0370094-FD04-443D-98FE-0482F8CDCD84}">
      <dgm:prSet/>
      <dgm:spPr/>
      <dgm:t>
        <a:bodyPr/>
        <a:lstStyle/>
        <a:p>
          <a:pPr algn="ctr" rtl="0"/>
          <a:r>
            <a:rPr lang="de-CH" b="1" dirty="0" smtClean="0"/>
            <a:t>Commence high priority</a:t>
          </a:r>
          <a:br>
            <a:rPr lang="de-CH" b="1" dirty="0" smtClean="0"/>
          </a:br>
          <a:r>
            <a:rPr lang="de-CH" b="1" dirty="0" smtClean="0"/>
            <a:t>(end-Oct/2020)</a:t>
          </a:r>
          <a:endParaRPr lang="de-CH" b="1" dirty="0"/>
        </a:p>
      </dgm:t>
    </dgm:pt>
    <dgm:pt modelId="{8E45CA7D-3D0D-4CFB-B914-20A33CC1D7D9}" type="parTrans" cxnId="{7C02CF28-7288-4D2E-9577-9326E073897B}">
      <dgm:prSet/>
      <dgm:spPr/>
      <dgm:t>
        <a:bodyPr/>
        <a:lstStyle/>
        <a:p>
          <a:endParaRPr lang="en-US"/>
        </a:p>
      </dgm:t>
    </dgm:pt>
    <dgm:pt modelId="{9BC00E61-6B9D-4FB9-9196-6CB272B871BF}" type="sibTrans" cxnId="{7C02CF28-7288-4D2E-9577-9326E073897B}">
      <dgm:prSet/>
      <dgm:spPr/>
      <dgm:t>
        <a:bodyPr/>
        <a:lstStyle/>
        <a:p>
          <a:endParaRPr lang="en-US"/>
        </a:p>
      </dgm:t>
    </dgm:pt>
    <dgm:pt modelId="{7175D800-7369-4126-A865-310E04275776}">
      <dgm:prSet/>
      <dgm:spPr/>
      <dgm:t>
        <a:bodyPr/>
        <a:lstStyle/>
        <a:p>
          <a:pPr algn="ctr" rtl="0"/>
          <a:r>
            <a:rPr lang="de-CH" b="1" dirty="0" smtClean="0"/>
            <a:t>Commence low priority</a:t>
          </a:r>
          <a:br>
            <a:rPr lang="de-CH" b="1" dirty="0" smtClean="0"/>
          </a:br>
          <a:r>
            <a:rPr lang="de-CH" b="1" dirty="0" smtClean="0"/>
            <a:t>(Q2/2021)</a:t>
          </a:r>
          <a:endParaRPr lang="de-CH" b="1" dirty="0"/>
        </a:p>
      </dgm:t>
    </dgm:pt>
    <dgm:pt modelId="{F973D032-9DBC-4083-9D95-D3F34D978AEB}" type="parTrans" cxnId="{F4B82C64-E927-42CF-A58C-F46B0F193701}">
      <dgm:prSet/>
      <dgm:spPr/>
      <dgm:t>
        <a:bodyPr/>
        <a:lstStyle/>
        <a:p>
          <a:endParaRPr lang="en-US"/>
        </a:p>
      </dgm:t>
    </dgm:pt>
    <dgm:pt modelId="{F5623D44-A4B8-475C-AB36-BD1BCB3D5EF7}" type="sibTrans" cxnId="{F4B82C64-E927-42CF-A58C-F46B0F193701}">
      <dgm:prSet/>
      <dgm:spPr/>
      <dgm:t>
        <a:bodyPr/>
        <a:lstStyle/>
        <a:p>
          <a:endParaRPr lang="en-US"/>
        </a:p>
      </dgm:t>
    </dgm:pt>
    <dgm:pt modelId="{C12459AE-093A-4D43-805E-7DD6AB597FA3}">
      <dgm:prSet/>
      <dgm:spPr/>
      <dgm:t>
        <a:bodyPr/>
        <a:lstStyle/>
        <a:p>
          <a:pPr algn="ctr"/>
          <a:r>
            <a:rPr lang="de-CH" b="0" i="0" dirty="0" smtClean="0"/>
            <a:t>Align co-creating departments</a:t>
          </a:r>
        </a:p>
        <a:p>
          <a:pPr algn="ctr"/>
          <a:r>
            <a:rPr lang="de-CH" b="0" i="0" dirty="0" smtClean="0"/>
            <a:t>Prepare low priority W/S</a:t>
          </a:r>
        </a:p>
        <a:p>
          <a:pPr algn="ctr"/>
          <a:r>
            <a:rPr lang="de-CH" b="0" dirty="0" smtClean="0"/>
            <a:t>Feedback and review</a:t>
          </a:r>
          <a:endParaRPr lang="de-CH" b="0" dirty="0"/>
        </a:p>
      </dgm:t>
    </dgm:pt>
    <dgm:pt modelId="{CF913B0D-C832-4F7E-84BC-63FD7D935D6B}" type="parTrans" cxnId="{FF413D10-1560-46E0-ADA7-AB6A9E3E3F18}">
      <dgm:prSet/>
      <dgm:spPr/>
      <dgm:t>
        <a:bodyPr/>
        <a:lstStyle/>
        <a:p>
          <a:endParaRPr lang="en-US"/>
        </a:p>
      </dgm:t>
    </dgm:pt>
    <dgm:pt modelId="{440F60A3-4BFC-4524-83BA-46F205C7D56C}" type="sibTrans" cxnId="{FF413D10-1560-46E0-ADA7-AB6A9E3E3F18}">
      <dgm:prSet/>
      <dgm:spPr/>
      <dgm:t>
        <a:bodyPr/>
        <a:lstStyle/>
        <a:p>
          <a:endParaRPr lang="en-US"/>
        </a:p>
      </dgm:t>
    </dgm:pt>
    <dgm:pt modelId="{07B3DE44-6312-4173-988E-6974C6FBC135}">
      <dgm:prSet/>
      <dgm:spPr/>
      <dgm:t>
        <a:bodyPr/>
        <a:lstStyle/>
        <a:p>
          <a:pPr algn="ctr" rtl="0"/>
          <a:r>
            <a:rPr lang="de-CH" dirty="0" smtClean="0"/>
            <a:t>Feedback and review</a:t>
          </a:r>
        </a:p>
        <a:p>
          <a:pPr algn="ctr" rtl="0"/>
          <a:r>
            <a:rPr lang="de-CH" b="1" dirty="0" smtClean="0"/>
            <a:t>Re-diagnose</a:t>
          </a:r>
        </a:p>
      </dgm:t>
    </dgm:pt>
    <dgm:pt modelId="{34A057DF-48E2-4315-AC9C-A1A7183D0CCE}" type="parTrans" cxnId="{A15ECD69-96DE-4497-B423-2BA9EFD87099}">
      <dgm:prSet/>
      <dgm:spPr/>
      <dgm:t>
        <a:bodyPr/>
        <a:lstStyle/>
        <a:p>
          <a:endParaRPr lang="en-US"/>
        </a:p>
      </dgm:t>
    </dgm:pt>
    <dgm:pt modelId="{868C7B6D-CF2D-457B-9895-C91CCC352429}" type="sibTrans" cxnId="{A15ECD69-96DE-4497-B423-2BA9EFD87099}">
      <dgm:prSet/>
      <dgm:spPr/>
      <dgm:t>
        <a:bodyPr/>
        <a:lstStyle/>
        <a:p>
          <a:endParaRPr lang="en-US"/>
        </a:p>
      </dgm:t>
    </dgm:pt>
    <dgm:pt modelId="{A0BE906E-63D2-4D2C-85CD-BDA53E88718A}" type="pres">
      <dgm:prSet presAssocID="{2016334B-C1CE-4E9B-A9BD-CD94D23F171B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68B63BE3-DFA8-4EC4-A84F-395F5EEECE3A}" type="pres">
      <dgm:prSet presAssocID="{2016334B-C1CE-4E9B-A9BD-CD94D23F171B}" presName="arrowNode" presStyleLbl="node1" presStyleIdx="0" presStyleCnt="1"/>
      <dgm:spPr/>
      <dgm:t>
        <a:bodyPr/>
        <a:lstStyle/>
        <a:p>
          <a:endParaRPr lang="en-US"/>
        </a:p>
      </dgm:t>
    </dgm:pt>
    <dgm:pt modelId="{D3B464AC-742B-49E1-A97F-A45460DD399E}" type="pres">
      <dgm:prSet presAssocID="{C4BB7BD2-4276-4EBD-8F0A-EE7D5F338B03}" presName="txNode1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2EC80-D34D-476B-B2DA-629CA25CB9D3}" type="pres">
      <dgm:prSet presAssocID="{9C53CC11-D950-48AE-ADF5-0CE1FBE96CAB}" presName="txNode2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3ECF1-7922-4097-B616-C68DC004A082}" type="pres">
      <dgm:prSet presAssocID="{12B88DAC-000E-44BE-BE1B-1D73DDA45A7E}" presName="dotNode2" presStyleCnt="0"/>
      <dgm:spPr/>
      <dgm:t>
        <a:bodyPr/>
        <a:lstStyle/>
        <a:p>
          <a:endParaRPr lang="en-US"/>
        </a:p>
      </dgm:t>
    </dgm:pt>
    <dgm:pt modelId="{4C0955ED-DA71-4402-A1C6-09BC2815DD88}" type="pres">
      <dgm:prSet presAssocID="{12B88DAC-000E-44BE-BE1B-1D73DDA45A7E}" presName="dotRepeatNode" presStyleLbl="fgShp" presStyleIdx="0" presStyleCnt="5"/>
      <dgm:spPr/>
      <dgm:t>
        <a:bodyPr/>
        <a:lstStyle/>
        <a:p>
          <a:endParaRPr lang="en-US"/>
        </a:p>
      </dgm:t>
    </dgm:pt>
    <dgm:pt modelId="{016BF0B5-DFEC-4706-842D-9E123751EFFB}" type="pres">
      <dgm:prSet presAssocID="{B0370094-FD04-443D-98FE-0482F8CDCD84}" presName="txNode3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0A34E9-5F30-4180-94EC-B3FEC2CFA90A}" type="pres">
      <dgm:prSet presAssocID="{9BC00E61-6B9D-4FB9-9196-6CB272B871BF}" presName="dotNode3" presStyleCnt="0"/>
      <dgm:spPr/>
      <dgm:t>
        <a:bodyPr/>
        <a:lstStyle/>
        <a:p>
          <a:endParaRPr lang="en-US"/>
        </a:p>
      </dgm:t>
    </dgm:pt>
    <dgm:pt modelId="{6B97FDA7-0549-4FB3-A96E-A7DFF2F0D68E}" type="pres">
      <dgm:prSet presAssocID="{9BC00E61-6B9D-4FB9-9196-6CB272B871BF}" presName="dotRepeatNode" presStyleLbl="fgShp" presStyleIdx="1" presStyleCnt="5"/>
      <dgm:spPr/>
      <dgm:t>
        <a:bodyPr/>
        <a:lstStyle/>
        <a:p>
          <a:endParaRPr lang="en-US"/>
        </a:p>
      </dgm:t>
    </dgm:pt>
    <dgm:pt modelId="{0F9F1E76-B52C-4BF9-B382-9B9B717EE280}" type="pres">
      <dgm:prSet presAssocID="{C12459AE-093A-4D43-805E-7DD6AB597FA3}" presName="txNode4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64453-93C3-422B-9479-A81E7EE6F8C4}" type="pres">
      <dgm:prSet presAssocID="{440F60A3-4BFC-4524-83BA-46F205C7D56C}" presName="dotNode4" presStyleCnt="0"/>
      <dgm:spPr/>
      <dgm:t>
        <a:bodyPr/>
        <a:lstStyle/>
        <a:p>
          <a:endParaRPr lang="en-US"/>
        </a:p>
      </dgm:t>
    </dgm:pt>
    <dgm:pt modelId="{51DC9D67-A1DA-4402-A5B6-3A87F1EECBD8}" type="pres">
      <dgm:prSet presAssocID="{440F60A3-4BFC-4524-83BA-46F205C7D56C}" presName="dotRepeatNode" presStyleLbl="fgShp" presStyleIdx="2" presStyleCnt="5"/>
      <dgm:spPr/>
      <dgm:t>
        <a:bodyPr/>
        <a:lstStyle/>
        <a:p>
          <a:endParaRPr lang="en-US"/>
        </a:p>
      </dgm:t>
    </dgm:pt>
    <dgm:pt modelId="{9E5F1CA6-C220-4F49-8134-9E9000981C7D}" type="pres">
      <dgm:prSet presAssocID="{7175D800-7369-4126-A865-310E04275776}" presName="txNode5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02B3D-240B-44A7-98B0-FAEA364F127D}" type="pres">
      <dgm:prSet presAssocID="{F5623D44-A4B8-475C-AB36-BD1BCB3D5EF7}" presName="dotNode5" presStyleCnt="0"/>
      <dgm:spPr/>
      <dgm:t>
        <a:bodyPr/>
        <a:lstStyle/>
        <a:p>
          <a:endParaRPr lang="en-US"/>
        </a:p>
      </dgm:t>
    </dgm:pt>
    <dgm:pt modelId="{2A6D1DCB-09F4-4ACF-AC63-B4952C1937D5}" type="pres">
      <dgm:prSet presAssocID="{F5623D44-A4B8-475C-AB36-BD1BCB3D5EF7}" presName="dotRepeatNode" presStyleLbl="fgShp" presStyleIdx="3" presStyleCnt="5"/>
      <dgm:spPr/>
      <dgm:t>
        <a:bodyPr/>
        <a:lstStyle/>
        <a:p>
          <a:endParaRPr lang="en-US"/>
        </a:p>
      </dgm:t>
    </dgm:pt>
    <dgm:pt modelId="{8374D4CC-9607-434C-9876-B7C876368222}" type="pres">
      <dgm:prSet presAssocID="{07B3DE44-6312-4173-988E-6974C6FBC135}" presName="txNode6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074B5-53C7-4989-854B-2D0CD059E9ED}" type="pres">
      <dgm:prSet presAssocID="{868C7B6D-CF2D-457B-9895-C91CCC352429}" presName="dotNode6" presStyleCnt="0"/>
      <dgm:spPr/>
      <dgm:t>
        <a:bodyPr/>
        <a:lstStyle/>
        <a:p>
          <a:endParaRPr lang="en-US"/>
        </a:p>
      </dgm:t>
    </dgm:pt>
    <dgm:pt modelId="{8606B1F2-4800-4DF7-9861-FEFFEBBF6793}" type="pres">
      <dgm:prSet presAssocID="{868C7B6D-CF2D-457B-9895-C91CCC352429}" presName="dotRepeatNode" presStyleLbl="fgShp" presStyleIdx="4" presStyleCnt="5"/>
      <dgm:spPr/>
      <dgm:t>
        <a:bodyPr/>
        <a:lstStyle/>
        <a:p>
          <a:endParaRPr lang="en-US"/>
        </a:p>
      </dgm:t>
    </dgm:pt>
    <dgm:pt modelId="{3CD16F10-5300-4490-A201-D96542B61782}" type="pres">
      <dgm:prSet presAssocID="{7D9CE368-C8BB-487F-81E7-53897DEC28A4}" presName="txNode7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099ADF-AAC9-482A-AC34-8D4AF453E1ED}" srcId="{2016334B-C1CE-4E9B-A9BD-CD94D23F171B}" destId="{7D9CE368-C8BB-487F-81E7-53897DEC28A4}" srcOrd="6" destOrd="0" parTransId="{6CB058A4-253C-4C00-AF40-4CEAB77564CC}" sibTransId="{A1DE7C74-6D27-40E0-A2C4-3D9E96D735BD}"/>
    <dgm:cxn modelId="{F4B82C64-E927-42CF-A58C-F46B0F193701}" srcId="{2016334B-C1CE-4E9B-A9BD-CD94D23F171B}" destId="{7175D800-7369-4126-A865-310E04275776}" srcOrd="4" destOrd="0" parTransId="{F973D032-9DBC-4083-9D95-D3F34D978AEB}" sibTransId="{F5623D44-A4B8-475C-AB36-BD1BCB3D5EF7}"/>
    <dgm:cxn modelId="{CE4068B8-641E-4CFD-8D7B-783561215851}" type="presOf" srcId="{B0370094-FD04-443D-98FE-0482F8CDCD84}" destId="{016BF0B5-DFEC-4706-842D-9E123751EFFB}" srcOrd="0" destOrd="0" presId="urn:microsoft.com/office/officeart/2009/3/layout/DescendingProcess"/>
    <dgm:cxn modelId="{FF413D10-1560-46E0-ADA7-AB6A9E3E3F18}" srcId="{2016334B-C1CE-4E9B-A9BD-CD94D23F171B}" destId="{C12459AE-093A-4D43-805E-7DD6AB597FA3}" srcOrd="3" destOrd="0" parTransId="{CF913B0D-C832-4F7E-84BC-63FD7D935D6B}" sibTransId="{440F60A3-4BFC-4524-83BA-46F205C7D56C}"/>
    <dgm:cxn modelId="{DE4C064B-B5E5-4CFB-B920-13EA7354EACC}" type="presOf" srcId="{9C53CC11-D950-48AE-ADF5-0CE1FBE96CAB}" destId="{FD92EC80-D34D-476B-B2DA-629CA25CB9D3}" srcOrd="0" destOrd="0" presId="urn:microsoft.com/office/officeart/2009/3/layout/DescendingProcess"/>
    <dgm:cxn modelId="{7CCE6274-4A27-45F6-9155-710D695FFE49}" type="presOf" srcId="{440F60A3-4BFC-4524-83BA-46F205C7D56C}" destId="{51DC9D67-A1DA-4402-A5B6-3A87F1EECBD8}" srcOrd="0" destOrd="0" presId="urn:microsoft.com/office/officeart/2009/3/layout/DescendingProcess"/>
    <dgm:cxn modelId="{7F5EA0F0-A5A7-4396-99F1-92BCBDD9DE44}" type="presOf" srcId="{7175D800-7369-4126-A865-310E04275776}" destId="{9E5F1CA6-C220-4F49-8134-9E9000981C7D}" srcOrd="0" destOrd="0" presId="urn:microsoft.com/office/officeart/2009/3/layout/DescendingProcess"/>
    <dgm:cxn modelId="{7C02CF28-7288-4D2E-9577-9326E073897B}" srcId="{2016334B-C1CE-4E9B-A9BD-CD94D23F171B}" destId="{B0370094-FD04-443D-98FE-0482F8CDCD84}" srcOrd="2" destOrd="0" parTransId="{8E45CA7D-3D0D-4CFB-B914-20A33CC1D7D9}" sibTransId="{9BC00E61-6B9D-4FB9-9196-6CB272B871BF}"/>
    <dgm:cxn modelId="{0CCD248D-4006-41E8-9328-E72F578090E7}" type="presOf" srcId="{2016334B-C1CE-4E9B-A9BD-CD94D23F171B}" destId="{A0BE906E-63D2-4D2C-85CD-BDA53E88718A}" srcOrd="0" destOrd="0" presId="urn:microsoft.com/office/officeart/2009/3/layout/DescendingProcess"/>
    <dgm:cxn modelId="{09D7B33E-C69D-46D8-BA9A-4E0C6AFC22F7}" srcId="{2016334B-C1CE-4E9B-A9BD-CD94D23F171B}" destId="{C4BB7BD2-4276-4EBD-8F0A-EE7D5F338B03}" srcOrd="0" destOrd="0" parTransId="{AA81BDE4-0632-4DE6-9490-A8236EF5F3C3}" sibTransId="{02AFE963-300B-4801-8B7F-03C98F6BEF04}"/>
    <dgm:cxn modelId="{AF94A451-FCE1-4D59-8DA8-9B2ADCC65BAD}" type="presOf" srcId="{9BC00E61-6B9D-4FB9-9196-6CB272B871BF}" destId="{6B97FDA7-0549-4FB3-A96E-A7DFF2F0D68E}" srcOrd="0" destOrd="0" presId="urn:microsoft.com/office/officeart/2009/3/layout/DescendingProcess"/>
    <dgm:cxn modelId="{8618C495-E808-4440-A998-715883741890}" type="presOf" srcId="{868C7B6D-CF2D-457B-9895-C91CCC352429}" destId="{8606B1F2-4800-4DF7-9861-FEFFEBBF6793}" srcOrd="0" destOrd="0" presId="urn:microsoft.com/office/officeart/2009/3/layout/DescendingProcess"/>
    <dgm:cxn modelId="{A82DB6DF-3689-40BF-ADBB-9A441227F27D}" type="presOf" srcId="{07B3DE44-6312-4173-988E-6974C6FBC135}" destId="{8374D4CC-9607-434C-9876-B7C876368222}" srcOrd="0" destOrd="0" presId="urn:microsoft.com/office/officeart/2009/3/layout/DescendingProcess"/>
    <dgm:cxn modelId="{A15ECD69-96DE-4497-B423-2BA9EFD87099}" srcId="{2016334B-C1CE-4E9B-A9BD-CD94D23F171B}" destId="{07B3DE44-6312-4173-988E-6974C6FBC135}" srcOrd="5" destOrd="0" parTransId="{34A057DF-48E2-4315-AC9C-A1A7183D0CCE}" sibTransId="{868C7B6D-CF2D-457B-9895-C91CCC352429}"/>
    <dgm:cxn modelId="{ED48A5D1-61A6-4407-8AE9-62F4A5B370A4}" type="presOf" srcId="{F5623D44-A4B8-475C-AB36-BD1BCB3D5EF7}" destId="{2A6D1DCB-09F4-4ACF-AC63-B4952C1937D5}" srcOrd="0" destOrd="0" presId="urn:microsoft.com/office/officeart/2009/3/layout/DescendingProcess"/>
    <dgm:cxn modelId="{764B9724-9C6B-43F1-ACBB-F4DC9DD64985}" type="presOf" srcId="{12B88DAC-000E-44BE-BE1B-1D73DDA45A7E}" destId="{4C0955ED-DA71-4402-A1C6-09BC2815DD88}" srcOrd="0" destOrd="0" presId="urn:microsoft.com/office/officeart/2009/3/layout/DescendingProcess"/>
    <dgm:cxn modelId="{770167A0-FFCA-4E4B-8B7B-5A75A7CA2287}" type="presOf" srcId="{7D9CE368-C8BB-487F-81E7-53897DEC28A4}" destId="{3CD16F10-5300-4490-A201-D96542B61782}" srcOrd="0" destOrd="0" presId="urn:microsoft.com/office/officeart/2009/3/layout/DescendingProcess"/>
    <dgm:cxn modelId="{6D47B7B0-6397-4571-83F5-1BDF3D00D715}" type="presOf" srcId="{C4BB7BD2-4276-4EBD-8F0A-EE7D5F338B03}" destId="{D3B464AC-742B-49E1-A97F-A45460DD399E}" srcOrd="0" destOrd="0" presId="urn:microsoft.com/office/officeart/2009/3/layout/DescendingProcess"/>
    <dgm:cxn modelId="{1532043B-91A7-43EA-90BD-8BFFDA89437C}" type="presOf" srcId="{C12459AE-093A-4D43-805E-7DD6AB597FA3}" destId="{0F9F1E76-B52C-4BF9-B382-9B9B717EE280}" srcOrd="0" destOrd="0" presId="urn:microsoft.com/office/officeart/2009/3/layout/DescendingProcess"/>
    <dgm:cxn modelId="{FD745890-B016-4F73-9244-CBEC0D099FC7}" srcId="{2016334B-C1CE-4E9B-A9BD-CD94D23F171B}" destId="{9C53CC11-D950-48AE-ADF5-0CE1FBE96CAB}" srcOrd="1" destOrd="0" parTransId="{3AF350A8-2CF1-4B11-9A5F-C9FE7EE791D4}" sibTransId="{12B88DAC-000E-44BE-BE1B-1D73DDA45A7E}"/>
    <dgm:cxn modelId="{6BBE5B97-B6D4-4F1B-BE83-84C963B5A5DE}" type="presParOf" srcId="{A0BE906E-63D2-4D2C-85CD-BDA53E88718A}" destId="{68B63BE3-DFA8-4EC4-A84F-395F5EEECE3A}" srcOrd="0" destOrd="0" presId="urn:microsoft.com/office/officeart/2009/3/layout/DescendingProcess"/>
    <dgm:cxn modelId="{F06ABB49-E47F-4339-BAD5-76E86B5C2E5D}" type="presParOf" srcId="{A0BE906E-63D2-4D2C-85CD-BDA53E88718A}" destId="{D3B464AC-742B-49E1-A97F-A45460DD399E}" srcOrd="1" destOrd="0" presId="urn:microsoft.com/office/officeart/2009/3/layout/DescendingProcess"/>
    <dgm:cxn modelId="{3667819D-B3E2-48D3-831C-48262E35DF86}" type="presParOf" srcId="{A0BE906E-63D2-4D2C-85CD-BDA53E88718A}" destId="{FD92EC80-D34D-476B-B2DA-629CA25CB9D3}" srcOrd="2" destOrd="0" presId="urn:microsoft.com/office/officeart/2009/3/layout/DescendingProcess"/>
    <dgm:cxn modelId="{3CA94804-9EEA-45A0-92A8-F6447EC24D65}" type="presParOf" srcId="{A0BE906E-63D2-4D2C-85CD-BDA53E88718A}" destId="{70E3ECF1-7922-4097-B616-C68DC004A082}" srcOrd="3" destOrd="0" presId="urn:microsoft.com/office/officeart/2009/3/layout/DescendingProcess"/>
    <dgm:cxn modelId="{0A9D87B6-B8F3-4573-B6B4-72391A0F5A3E}" type="presParOf" srcId="{70E3ECF1-7922-4097-B616-C68DC004A082}" destId="{4C0955ED-DA71-4402-A1C6-09BC2815DD88}" srcOrd="0" destOrd="0" presId="urn:microsoft.com/office/officeart/2009/3/layout/DescendingProcess"/>
    <dgm:cxn modelId="{FF1257A8-0B9C-439F-BF23-6E82B661B9E8}" type="presParOf" srcId="{A0BE906E-63D2-4D2C-85CD-BDA53E88718A}" destId="{016BF0B5-DFEC-4706-842D-9E123751EFFB}" srcOrd="4" destOrd="0" presId="urn:microsoft.com/office/officeart/2009/3/layout/DescendingProcess"/>
    <dgm:cxn modelId="{D90CA5DB-2EF1-495E-AFA9-10A7B29B84FA}" type="presParOf" srcId="{A0BE906E-63D2-4D2C-85CD-BDA53E88718A}" destId="{9D0A34E9-5F30-4180-94EC-B3FEC2CFA90A}" srcOrd="5" destOrd="0" presId="urn:microsoft.com/office/officeart/2009/3/layout/DescendingProcess"/>
    <dgm:cxn modelId="{B9153F0D-700D-466D-8838-D0ABD138E646}" type="presParOf" srcId="{9D0A34E9-5F30-4180-94EC-B3FEC2CFA90A}" destId="{6B97FDA7-0549-4FB3-A96E-A7DFF2F0D68E}" srcOrd="0" destOrd="0" presId="urn:microsoft.com/office/officeart/2009/3/layout/DescendingProcess"/>
    <dgm:cxn modelId="{278A2EAE-089C-4D0E-9BCE-94115B2C1F71}" type="presParOf" srcId="{A0BE906E-63D2-4D2C-85CD-BDA53E88718A}" destId="{0F9F1E76-B52C-4BF9-B382-9B9B717EE280}" srcOrd="6" destOrd="0" presId="urn:microsoft.com/office/officeart/2009/3/layout/DescendingProcess"/>
    <dgm:cxn modelId="{298A233C-8C14-4F94-ABB5-E4014692A1F3}" type="presParOf" srcId="{A0BE906E-63D2-4D2C-85CD-BDA53E88718A}" destId="{A7264453-93C3-422B-9479-A81E7EE6F8C4}" srcOrd="7" destOrd="0" presId="urn:microsoft.com/office/officeart/2009/3/layout/DescendingProcess"/>
    <dgm:cxn modelId="{2EC3F0DC-822D-4049-BC23-FA5F0ABCE349}" type="presParOf" srcId="{A7264453-93C3-422B-9479-A81E7EE6F8C4}" destId="{51DC9D67-A1DA-4402-A5B6-3A87F1EECBD8}" srcOrd="0" destOrd="0" presId="urn:microsoft.com/office/officeart/2009/3/layout/DescendingProcess"/>
    <dgm:cxn modelId="{EA01DE4A-AAE2-4D5C-8884-2E2F2F2AE185}" type="presParOf" srcId="{A0BE906E-63D2-4D2C-85CD-BDA53E88718A}" destId="{9E5F1CA6-C220-4F49-8134-9E9000981C7D}" srcOrd="8" destOrd="0" presId="urn:microsoft.com/office/officeart/2009/3/layout/DescendingProcess"/>
    <dgm:cxn modelId="{8E494DC6-2DDE-48B0-9AAC-37705377F69A}" type="presParOf" srcId="{A0BE906E-63D2-4D2C-85CD-BDA53E88718A}" destId="{C7202B3D-240B-44A7-98B0-FAEA364F127D}" srcOrd="9" destOrd="0" presId="urn:microsoft.com/office/officeart/2009/3/layout/DescendingProcess"/>
    <dgm:cxn modelId="{D37D7646-4C26-4FC4-BBFE-924DB193145D}" type="presParOf" srcId="{C7202B3D-240B-44A7-98B0-FAEA364F127D}" destId="{2A6D1DCB-09F4-4ACF-AC63-B4952C1937D5}" srcOrd="0" destOrd="0" presId="urn:microsoft.com/office/officeart/2009/3/layout/DescendingProcess"/>
    <dgm:cxn modelId="{229734AD-E116-47E8-920B-787DD7E6D0A9}" type="presParOf" srcId="{A0BE906E-63D2-4D2C-85CD-BDA53E88718A}" destId="{8374D4CC-9607-434C-9876-B7C876368222}" srcOrd="10" destOrd="0" presId="urn:microsoft.com/office/officeart/2009/3/layout/DescendingProcess"/>
    <dgm:cxn modelId="{5FCF7149-8408-49CC-9913-43A605AFC5A0}" type="presParOf" srcId="{A0BE906E-63D2-4D2C-85CD-BDA53E88718A}" destId="{21C074B5-53C7-4989-854B-2D0CD059E9ED}" srcOrd="11" destOrd="0" presId="urn:microsoft.com/office/officeart/2009/3/layout/DescendingProcess"/>
    <dgm:cxn modelId="{1575621C-E92E-4C65-86C0-B6AA91AC178A}" type="presParOf" srcId="{21C074B5-53C7-4989-854B-2D0CD059E9ED}" destId="{8606B1F2-4800-4DF7-9861-FEFFEBBF6793}" srcOrd="0" destOrd="0" presId="urn:microsoft.com/office/officeart/2009/3/layout/DescendingProcess"/>
    <dgm:cxn modelId="{A6A73E5A-0A47-49A9-BA10-B9862B8E9F3F}" type="presParOf" srcId="{A0BE906E-63D2-4D2C-85CD-BDA53E88718A}" destId="{3CD16F10-5300-4490-A201-D96542B61782}" srcOrd="1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0AF697-41D4-487B-843C-FC70DBF3C363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Data accountability</a:t>
          </a:r>
          <a:endParaRPr lang="en-US" dirty="0"/>
        </a:p>
      </dgm:t>
    </dgm:pt>
    <dgm:pt modelId="{369C98F8-E9B4-4C86-A4BC-BAD0D5B9BF60}" type="parTrans" cxnId="{7444E276-F1DF-4A93-9FB4-BD8BC9996346}">
      <dgm:prSet/>
      <dgm:spPr/>
      <dgm:t>
        <a:bodyPr/>
        <a:lstStyle/>
        <a:p>
          <a:endParaRPr lang="en-US"/>
        </a:p>
      </dgm:t>
    </dgm:pt>
    <dgm:pt modelId="{8DECF355-C795-438D-91F5-C4D60109B25A}" type="sibTrans" cxnId="{7444E276-F1DF-4A93-9FB4-BD8BC9996346}">
      <dgm:prSet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GB" noProof="0" dirty="0" smtClean="0"/>
            <a:t>Organise by deliverables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0A48FF29-56B7-494C-B7D9-CFBE78B6928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Tom+Charlotte</a:t>
          </a:r>
          <a:endParaRPr lang="en-US" b="1" dirty="0"/>
        </a:p>
      </dgm:t>
    </dgm:pt>
    <dgm:pt modelId="{BA81A919-442D-421F-9F60-9593B08BB9ED}" type="parTrans" cxnId="{44A06392-0F4F-40DD-A0EB-F98E9F329038}">
      <dgm:prSet/>
      <dgm:spPr/>
      <dgm:t>
        <a:bodyPr/>
        <a:lstStyle/>
        <a:p>
          <a:endParaRPr lang="en-US"/>
        </a:p>
      </dgm:t>
    </dgm:pt>
    <dgm:pt modelId="{9EA06587-CDD4-449B-A9E3-CC87A52D4B58}" type="sibTrans" cxnId="{44A06392-0F4F-40DD-A0EB-F98E9F329038}">
      <dgm:prSet/>
      <dgm:spPr/>
      <dgm:t>
        <a:bodyPr/>
        <a:lstStyle/>
        <a:p>
          <a:endParaRPr lang="en-US"/>
        </a:p>
      </dgm:t>
    </dgm:pt>
    <dgm:pt modelId="{FFC61CA3-2F65-4DD4-B9B9-2D264A90498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Gut decisions</a:t>
          </a:r>
          <a:endParaRPr lang="en-US" dirty="0"/>
        </a:p>
      </dgm:t>
    </dgm:pt>
    <dgm:pt modelId="{751B5F5D-C7CB-419F-AE83-AA2B262B0E5A}" type="parTrans" cxnId="{C05E7CEC-91E3-42BF-B554-D757ACB70106}">
      <dgm:prSet/>
      <dgm:spPr/>
      <dgm:t>
        <a:bodyPr/>
        <a:lstStyle/>
        <a:p>
          <a:endParaRPr lang="en-US"/>
        </a:p>
      </dgm:t>
    </dgm:pt>
    <dgm:pt modelId="{C46907F9-9BCB-4D8F-B724-880016CAA09D}" type="sibTrans" cxnId="{C05E7CEC-91E3-42BF-B554-D757ACB70106}">
      <dgm:prSet/>
      <dgm:spPr/>
      <dgm:t>
        <a:bodyPr/>
        <a:lstStyle/>
        <a:p>
          <a:endParaRPr lang="en-US"/>
        </a:p>
      </dgm:t>
    </dgm:pt>
    <dgm:pt modelId="{51C487A9-B116-4297-9A3C-9C6D0D74E4A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“Tom’s report”</a:t>
          </a:r>
          <a:endParaRPr lang="en-US" dirty="0"/>
        </a:p>
      </dgm:t>
    </dgm:pt>
    <dgm:pt modelId="{DF974137-AC93-4274-92F5-3754C100E829}" type="parTrans" cxnId="{0E5D5D58-5840-437F-93F4-6A43F05CA73C}">
      <dgm:prSet/>
      <dgm:spPr/>
      <dgm:t>
        <a:bodyPr/>
        <a:lstStyle/>
        <a:p>
          <a:endParaRPr lang="en-US"/>
        </a:p>
      </dgm:t>
    </dgm:pt>
    <dgm:pt modelId="{40D730FB-CF7B-4AC7-8529-2F04F189C221}" type="sibTrans" cxnId="{0E5D5D58-5840-437F-93F4-6A43F05CA73C}">
      <dgm:prSet/>
      <dgm:spPr/>
      <dgm:t>
        <a:bodyPr/>
        <a:lstStyle/>
        <a:p>
          <a:endParaRPr lang="en-US"/>
        </a:p>
      </dgm:t>
    </dgm:pt>
    <dgm:pt modelId="{CEE0739E-60E2-4368-B67D-9D295F738DC6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Capacity Management and Why is it needed</a:t>
          </a:r>
          <a:endParaRPr lang="en-US" dirty="0">
            <a:solidFill>
              <a:schemeClr val="bg1"/>
            </a:solidFill>
          </a:endParaRPr>
        </a:p>
      </dgm:t>
    </dgm:pt>
    <dgm:pt modelId="{0ABC5BBC-C3D7-425E-81C9-36EDD179269E}" type="parTrans" cxnId="{07714D40-3454-45CA-9175-803D79EB8919}">
      <dgm:prSet/>
      <dgm:spPr/>
      <dgm:t>
        <a:bodyPr/>
        <a:lstStyle/>
        <a:p>
          <a:endParaRPr lang="en-US"/>
        </a:p>
      </dgm:t>
    </dgm:pt>
    <dgm:pt modelId="{79425676-5E42-4087-A092-F923142DCDDD}" type="sibTrans" cxnId="{07714D40-3454-45CA-9175-803D79EB8919}">
      <dgm:prSet/>
      <dgm:spPr/>
      <dgm:t>
        <a:bodyPr/>
        <a:lstStyle/>
        <a:p>
          <a:endParaRPr lang="en-US"/>
        </a:p>
      </dgm:t>
    </dgm:pt>
    <dgm:pt modelId="{FA4497B0-7D6E-48EB-8B20-685C89751AE7}">
      <dgm:prSet phldrT="[Text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Unclear understanding of what CM is</a:t>
          </a:r>
          <a:endParaRPr lang="en-US" dirty="0"/>
        </a:p>
      </dgm:t>
    </dgm:pt>
    <dgm:pt modelId="{980610EE-C5D7-4954-A78A-81E79544C3BC}" type="parTrans" cxnId="{733113B8-5A57-45EA-8255-C6EC7F145EE9}">
      <dgm:prSet/>
      <dgm:spPr/>
      <dgm:t>
        <a:bodyPr/>
        <a:lstStyle/>
        <a:p>
          <a:endParaRPr lang="en-US"/>
        </a:p>
      </dgm:t>
    </dgm:pt>
    <dgm:pt modelId="{A0E1D722-E138-4137-B0B5-FCD2ABEDAD86}" type="sibTrans" cxnId="{733113B8-5A57-45EA-8255-C6EC7F145EE9}">
      <dgm:prSet/>
      <dgm:spPr/>
      <dgm:t>
        <a:bodyPr/>
        <a:lstStyle/>
        <a:p>
          <a:endParaRPr lang="en-US"/>
        </a:p>
      </dgm:t>
    </dgm:pt>
    <dgm:pt modelId="{F22DB4EB-6F98-4044-9374-408DBEF0EC28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noProof="0" dirty="0" smtClean="0"/>
            <a:t>PS training</a:t>
          </a:r>
          <a:endParaRPr lang="en-US" dirty="0"/>
        </a:p>
      </dgm:t>
    </dgm:pt>
    <dgm:pt modelId="{E9674025-E1FC-4799-B38F-45481E5E9FFE}" type="parTrans" cxnId="{344DAC8D-116B-4938-94AA-B32F0EF27948}">
      <dgm:prSet/>
      <dgm:spPr/>
      <dgm:t>
        <a:bodyPr/>
        <a:lstStyle/>
        <a:p>
          <a:endParaRPr lang="en-US"/>
        </a:p>
      </dgm:t>
    </dgm:pt>
    <dgm:pt modelId="{18735E48-375D-4B5D-9900-85EE067ECD8F}" type="sibTrans" cxnId="{344DAC8D-116B-4938-94AA-B32F0EF27948}">
      <dgm:prSet/>
      <dgm:spPr/>
      <dgm:t>
        <a:bodyPr/>
        <a:lstStyle/>
        <a:p>
          <a:endParaRPr lang="en-US"/>
        </a:p>
      </dgm:t>
    </dgm:pt>
    <dgm:pt modelId="{C9ADF852-5336-425E-9D15-04DB3C2119D2}">
      <dgm:prSet phldrT="[Text]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Mini cards / excel schedules vs PS plans</a:t>
          </a:r>
          <a:endParaRPr lang="en-US" dirty="0"/>
        </a:p>
      </dgm:t>
    </dgm:pt>
    <dgm:pt modelId="{D965AB40-D2D7-474A-AEB1-F2EC38AEAE63}" type="parTrans" cxnId="{B9C9D6BA-01D2-4B91-8F37-CAB25B636319}">
      <dgm:prSet/>
      <dgm:spPr/>
      <dgm:t>
        <a:bodyPr/>
        <a:lstStyle/>
        <a:p>
          <a:endParaRPr lang="en-US"/>
        </a:p>
      </dgm:t>
    </dgm:pt>
    <dgm:pt modelId="{E7617EC8-E95D-457C-89CF-A3F658981AF3}" type="sibTrans" cxnId="{B9C9D6BA-01D2-4B91-8F37-CAB25B636319}">
      <dgm:prSet/>
      <dgm:spPr/>
      <dgm:t>
        <a:bodyPr/>
        <a:lstStyle/>
        <a:p>
          <a:endParaRPr lang="en-US"/>
        </a:p>
      </dgm:t>
    </dgm:pt>
    <dgm:pt modelId="{0AF0F680-4449-4F6A-A2A4-923AD00E5E7B}">
      <dgm:prSet phldrT="[Text]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Daily huddles purpose review</a:t>
          </a:r>
          <a:endParaRPr lang="en-US" dirty="0"/>
        </a:p>
      </dgm:t>
    </dgm:pt>
    <dgm:pt modelId="{50EC92ED-C4B6-4300-B636-6D44805E540A}" type="parTrans" cxnId="{1CE86C9B-BD03-4962-9CF7-15965D0186F2}">
      <dgm:prSet/>
      <dgm:spPr/>
      <dgm:t>
        <a:bodyPr/>
        <a:lstStyle/>
        <a:p>
          <a:endParaRPr lang="en-US"/>
        </a:p>
      </dgm:t>
    </dgm:pt>
    <dgm:pt modelId="{7020D81A-CE3B-4CF4-ACEB-1565B2E291F9}" type="sibTrans" cxnId="{1CE86C9B-BD03-4962-9CF7-15965D0186F2}">
      <dgm:prSet/>
      <dgm:spPr/>
      <dgm:t>
        <a:bodyPr/>
        <a:lstStyle/>
        <a:p>
          <a:endParaRPr lang="en-US"/>
        </a:p>
      </dgm:t>
    </dgm:pt>
    <dgm:pt modelId="{D2EA0B2E-B97C-4966-8F6C-2C1988920754}">
      <dgm:prSet phldrT="[Text]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 smtClean="0"/>
            <a:t>Jan+Nicola</a:t>
          </a:r>
          <a:endParaRPr lang="en-US" b="1" dirty="0"/>
        </a:p>
      </dgm:t>
    </dgm:pt>
    <dgm:pt modelId="{B5D08F44-BCE5-4871-8905-EB3A6D03C529}" type="parTrans" cxnId="{CFE01186-B831-4DB0-9CB9-FDA53A716B64}">
      <dgm:prSet/>
      <dgm:spPr/>
      <dgm:t>
        <a:bodyPr/>
        <a:lstStyle/>
        <a:p>
          <a:endParaRPr lang="en-US"/>
        </a:p>
      </dgm:t>
    </dgm:pt>
    <dgm:pt modelId="{DEAB7C43-1F8E-486D-AC13-CF784C89FB0D}" type="sibTrans" cxnId="{CFE01186-B831-4DB0-9CB9-FDA53A716B64}">
      <dgm:prSet/>
      <dgm:spPr/>
      <dgm:t>
        <a:bodyPr/>
        <a:lstStyle/>
        <a:p>
          <a:endParaRPr lang="en-US"/>
        </a:p>
      </dgm:t>
    </dgm:pt>
    <dgm:pt modelId="{92AFE6C4-1DD8-4B78-9346-C48123B32328}">
      <dgm:prSet phldrT="[Text]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GB" noProof="0" dirty="0" smtClean="0"/>
            <a:t>PS considered clunky</a:t>
          </a:r>
          <a:endParaRPr lang="en-GB" noProof="0" dirty="0"/>
        </a:p>
      </dgm:t>
    </dgm:pt>
    <dgm:pt modelId="{83C27281-8306-4153-AC25-D5DF2DA90802}" type="parTrans" cxnId="{6F85FC20-F7F2-47EA-8603-BCBBBD360C30}">
      <dgm:prSet/>
      <dgm:spPr/>
      <dgm:t>
        <a:bodyPr/>
        <a:lstStyle/>
        <a:p>
          <a:endParaRPr lang="en-US"/>
        </a:p>
      </dgm:t>
    </dgm:pt>
    <dgm:pt modelId="{0A21791B-73C7-40DC-AE75-E5669F3FF648}" type="sibTrans" cxnId="{6F85FC20-F7F2-47EA-8603-BCBBBD360C30}">
      <dgm:prSet/>
      <dgm:spPr/>
      <dgm:t>
        <a:bodyPr/>
        <a:lstStyle/>
        <a:p>
          <a:endParaRPr lang="en-US"/>
        </a:p>
      </dgm:t>
    </dgm:pt>
    <dgm:pt modelId="{E6C39BCD-E4F9-4551-BD5C-9C55C239C43D}">
      <dgm:prSet phldrT="[Text]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GB" noProof="0" dirty="0" smtClean="0"/>
            <a:t>Functional needs for PS unclear</a:t>
          </a:r>
          <a:endParaRPr lang="en-GB" noProof="0" dirty="0"/>
        </a:p>
      </dgm:t>
    </dgm:pt>
    <dgm:pt modelId="{D8584779-B9E1-4F70-BC46-B1CB9D15C491}" type="parTrans" cxnId="{AD91F60C-9E81-4C54-9080-ADC18748B41D}">
      <dgm:prSet/>
      <dgm:spPr/>
      <dgm:t>
        <a:bodyPr/>
        <a:lstStyle/>
        <a:p>
          <a:endParaRPr lang="en-US"/>
        </a:p>
      </dgm:t>
    </dgm:pt>
    <dgm:pt modelId="{4C8456FA-7E5D-44CC-BF47-0FCF42590417}" type="sibTrans" cxnId="{AD91F60C-9E81-4C54-9080-ADC18748B41D}">
      <dgm:prSet/>
      <dgm:spPr/>
      <dgm:t>
        <a:bodyPr/>
        <a:lstStyle/>
        <a:p>
          <a:endParaRPr lang="en-US"/>
        </a:p>
      </dgm:t>
    </dgm:pt>
    <dgm:pt modelId="{4737482A-EA7E-456E-B591-A2919535F84E}">
      <dgm:prSet phldrT="[Text]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GB" b="1" noProof="0" dirty="0" smtClean="0"/>
            <a:t>Tom+Luke+Jan</a:t>
          </a:r>
          <a:endParaRPr lang="en-GB" b="1" noProof="0" dirty="0"/>
        </a:p>
      </dgm:t>
    </dgm:pt>
    <dgm:pt modelId="{E9CA4E8C-A8A9-4086-929A-4C36DDB00509}" type="parTrans" cxnId="{F53BAED3-2882-4FF8-A377-DB80F8CEDAD1}">
      <dgm:prSet/>
      <dgm:spPr/>
      <dgm:t>
        <a:bodyPr/>
        <a:lstStyle/>
        <a:p>
          <a:endParaRPr lang="en-US"/>
        </a:p>
      </dgm:t>
    </dgm:pt>
    <dgm:pt modelId="{9CA51D28-AD1A-4AC3-A6D0-221EE528D23D}" type="sibTrans" cxnId="{F53BAED3-2882-4FF8-A377-DB80F8CEDAD1}">
      <dgm:prSet/>
      <dgm:spPr/>
      <dgm:t>
        <a:bodyPr/>
        <a:lstStyle/>
        <a:p>
          <a:endParaRPr lang="en-US"/>
        </a:p>
      </dgm:t>
    </dgm:pt>
    <dgm:pt modelId="{027CAFB5-77FC-4C80-AA24-813797B1177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Functional Cap Man</a:t>
          </a:r>
          <a:endParaRPr lang="en-US" dirty="0"/>
        </a:p>
      </dgm:t>
    </dgm:pt>
    <dgm:pt modelId="{AA297EB4-9050-47E6-9398-CB16CD29C49D}" type="parTrans" cxnId="{0146D25E-0F05-400F-B3B7-4BA734FEB395}">
      <dgm:prSet/>
      <dgm:spPr/>
      <dgm:t>
        <a:bodyPr/>
        <a:lstStyle/>
        <a:p>
          <a:endParaRPr lang="en-US"/>
        </a:p>
      </dgm:t>
    </dgm:pt>
    <dgm:pt modelId="{2AF36231-0E0A-4120-903A-38285FB39A9A}" type="sibTrans" cxnId="{0146D25E-0F05-400F-B3B7-4BA734FEB395}">
      <dgm:prSet/>
      <dgm:spPr/>
      <dgm:t>
        <a:bodyPr/>
        <a:lstStyle/>
        <a:p>
          <a:endParaRPr lang="en-US"/>
        </a:p>
      </dgm:t>
    </dgm:pt>
    <dgm:pt modelId="{C0892294-E135-4DD4-887D-AA98CE67D576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noProof="0" dirty="0" smtClean="0"/>
            <a:t>Meeting structure</a:t>
          </a:r>
          <a:endParaRPr lang="en-US" b="1" dirty="0"/>
        </a:p>
      </dgm:t>
    </dgm:pt>
    <dgm:pt modelId="{3CCBCB55-2C6D-4E93-BFD3-D432A93ECF6D}" type="parTrans" cxnId="{3A9E0B31-F686-42DD-8D25-8475913AC387}">
      <dgm:prSet/>
      <dgm:spPr/>
      <dgm:t>
        <a:bodyPr/>
        <a:lstStyle/>
        <a:p>
          <a:endParaRPr lang="en-US"/>
        </a:p>
      </dgm:t>
    </dgm:pt>
    <dgm:pt modelId="{3C2743F3-C91C-4A1B-BCFD-F4A97AB4C0A6}" type="sibTrans" cxnId="{3A9E0B31-F686-42DD-8D25-8475913AC387}">
      <dgm:prSet/>
      <dgm:spPr/>
      <dgm:t>
        <a:bodyPr/>
        <a:lstStyle/>
        <a:p>
          <a:endParaRPr lang="en-US"/>
        </a:p>
      </dgm:t>
    </dgm:pt>
    <dgm:pt modelId="{884D21C8-B4D2-42D6-BC58-833D0694E450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noProof="0" dirty="0" smtClean="0"/>
            <a:t>Unclear communication paths</a:t>
          </a:r>
          <a:endParaRPr lang="en-GB" b="0" noProof="0" dirty="0"/>
        </a:p>
      </dgm:t>
    </dgm:pt>
    <dgm:pt modelId="{126966CC-341C-460B-80B7-878DA27BEF43}" type="parTrans" cxnId="{4054C0B8-DB8F-41A6-8238-FF07B6DA7D2F}">
      <dgm:prSet/>
      <dgm:spPr/>
      <dgm:t>
        <a:bodyPr/>
        <a:lstStyle/>
        <a:p>
          <a:endParaRPr lang="en-US"/>
        </a:p>
      </dgm:t>
    </dgm:pt>
    <dgm:pt modelId="{551B2830-4324-4C0E-BF97-D3B6E52F8467}" type="sibTrans" cxnId="{4054C0B8-DB8F-41A6-8238-FF07B6DA7D2F}">
      <dgm:prSet/>
      <dgm:spPr/>
      <dgm:t>
        <a:bodyPr/>
        <a:lstStyle/>
        <a:p>
          <a:endParaRPr lang="en-US"/>
        </a:p>
      </dgm:t>
    </dgm:pt>
    <dgm:pt modelId="{176285F5-C8A0-4714-8E67-F915BFDA4F1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noProof="0" dirty="0" smtClean="0"/>
            <a:t>Uneven tempo across the business</a:t>
          </a:r>
          <a:endParaRPr lang="en-GB" b="0" noProof="0" dirty="0"/>
        </a:p>
      </dgm:t>
    </dgm:pt>
    <dgm:pt modelId="{AD33BC57-2097-4319-903D-43220D6EAD8F}" type="parTrans" cxnId="{7FAE6FB5-A93D-441B-AA57-10C445DA9CAC}">
      <dgm:prSet/>
      <dgm:spPr/>
      <dgm:t>
        <a:bodyPr/>
        <a:lstStyle/>
        <a:p>
          <a:endParaRPr lang="en-US"/>
        </a:p>
      </dgm:t>
    </dgm:pt>
    <dgm:pt modelId="{10206494-2E86-4053-882F-20CAD0E50B31}" type="sibTrans" cxnId="{7FAE6FB5-A93D-441B-AA57-10C445DA9CAC}">
      <dgm:prSet/>
      <dgm:spPr/>
      <dgm:t>
        <a:bodyPr/>
        <a:lstStyle/>
        <a:p>
          <a:endParaRPr lang="en-US"/>
        </a:p>
      </dgm:t>
    </dgm:pt>
    <dgm:pt modelId="{CA3C9BF6-5A8B-4857-AE6F-E27E0A950BD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 smtClean="0"/>
            <a:t>Charlotte</a:t>
          </a:r>
          <a:endParaRPr lang="en-GB" b="1" noProof="0" dirty="0"/>
        </a:p>
      </dgm:t>
    </dgm:pt>
    <dgm:pt modelId="{79208273-EF82-434F-BB34-AE003875BE84}" type="parTrans" cxnId="{D69690DB-034B-445F-BDCA-FEBDA76FFA4D}">
      <dgm:prSet/>
      <dgm:spPr/>
      <dgm:t>
        <a:bodyPr/>
        <a:lstStyle/>
        <a:p>
          <a:endParaRPr lang="en-US"/>
        </a:p>
      </dgm:t>
    </dgm:pt>
    <dgm:pt modelId="{B26102EE-3A6D-48FC-BA37-997CF7C4BAA2}" type="sibTrans" cxnId="{D69690DB-034B-445F-BDCA-FEBDA76FFA4D}">
      <dgm:prSet/>
      <dgm:spPr/>
      <dgm:t>
        <a:bodyPr/>
        <a:lstStyle/>
        <a:p>
          <a:endParaRPr lang="en-US"/>
        </a:p>
      </dgm:t>
    </dgm:pt>
    <dgm:pt modelId="{1F9B55C8-FA34-4E86-9998-712590178C96}">
      <dgm:prSet phldrT="[Text]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GB" noProof="0" dirty="0" smtClean="0"/>
            <a:t>Non-standardised project plans</a:t>
          </a:r>
          <a:endParaRPr lang="en-GB" noProof="0" dirty="0"/>
        </a:p>
      </dgm:t>
    </dgm:pt>
    <dgm:pt modelId="{C8805848-AC09-4E2B-BDFC-756F1B6CB932}" type="parTrans" cxnId="{8F093B2E-C5F1-441C-88CD-27B8DD4BAEE5}">
      <dgm:prSet/>
      <dgm:spPr/>
      <dgm:t>
        <a:bodyPr/>
        <a:lstStyle/>
        <a:p>
          <a:endParaRPr lang="en-US"/>
        </a:p>
      </dgm:t>
    </dgm:pt>
    <dgm:pt modelId="{ED8B1D57-CCBF-4454-B86D-EEB7F62292F2}" type="sibTrans" cxnId="{8F093B2E-C5F1-441C-88CD-27B8DD4BAEE5}">
      <dgm:prSet/>
      <dgm:spPr/>
      <dgm:t>
        <a:bodyPr/>
        <a:lstStyle/>
        <a:p>
          <a:endParaRPr lang="en-US"/>
        </a:p>
      </dgm:t>
    </dgm:pt>
    <dgm:pt modelId="{DF732517-B3E0-4AAD-B5FE-5531256AE6E4}">
      <dgm:prSet phldrT="[Text]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GB" noProof="0" dirty="0" smtClean="0"/>
            <a:t>Function vs project discrepancy</a:t>
          </a:r>
          <a:endParaRPr lang="en-GB" noProof="0" dirty="0"/>
        </a:p>
      </dgm:t>
    </dgm:pt>
    <dgm:pt modelId="{C8CFB0DB-93D8-444F-927A-F8E306A1625E}" type="parTrans" cxnId="{76E3DC09-E07E-4F00-BB50-BD5B0A62BB21}">
      <dgm:prSet/>
      <dgm:spPr/>
      <dgm:t>
        <a:bodyPr/>
        <a:lstStyle/>
        <a:p>
          <a:endParaRPr lang="en-US"/>
        </a:p>
      </dgm:t>
    </dgm:pt>
    <dgm:pt modelId="{48071A7D-A3F9-4E7E-86C8-1DCB26BCED56}" type="sibTrans" cxnId="{76E3DC09-E07E-4F00-BB50-BD5B0A62BB21}">
      <dgm:prSet/>
      <dgm:spPr/>
      <dgm:t>
        <a:bodyPr/>
        <a:lstStyle/>
        <a:p>
          <a:endParaRPr lang="en-US"/>
        </a:p>
      </dgm:t>
    </dgm:pt>
    <dgm:pt modelId="{9308196C-F000-487E-A2F1-6CC5C7FB0061}">
      <dgm:prSet phldrT="[Text]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GB" b="1" noProof="0" dirty="0" smtClean="0"/>
            <a:t>Tom+Charlotte</a:t>
          </a:r>
          <a:endParaRPr lang="en-GB" b="1" noProof="0" dirty="0"/>
        </a:p>
      </dgm:t>
    </dgm:pt>
    <dgm:pt modelId="{F2755A8B-9871-47F4-9A6E-A710480EB7BF}" type="parTrans" cxnId="{ABE97027-9B4E-4F07-B3F9-107D06C04D9E}">
      <dgm:prSet/>
      <dgm:spPr/>
      <dgm:t>
        <a:bodyPr/>
        <a:lstStyle/>
        <a:p>
          <a:endParaRPr lang="en-US"/>
        </a:p>
      </dgm:t>
    </dgm:pt>
    <dgm:pt modelId="{30CC07CE-C060-4EF9-A0C0-2AF07452A361}" type="sibTrans" cxnId="{ABE97027-9B4E-4F07-B3F9-107D06C04D9E}">
      <dgm:prSet/>
      <dgm:spPr/>
      <dgm:t>
        <a:bodyPr/>
        <a:lstStyle/>
        <a:p>
          <a:endParaRPr lang="en-US"/>
        </a:p>
      </dgm:t>
    </dgm:pt>
    <dgm:pt modelId="{B20D7D70-87A4-4AB7-8608-A50CE1B98ECB}">
      <dgm:prSet phldrT="[Text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b="1" dirty="0" smtClean="0"/>
            <a:t>Jan+Nicola</a:t>
          </a:r>
          <a:endParaRPr lang="en-US" b="1" dirty="0"/>
        </a:p>
      </dgm:t>
    </dgm:pt>
    <dgm:pt modelId="{82701EC4-DD33-4052-A902-5ED87876F232}" type="parTrans" cxnId="{72A4D7DA-A701-48C4-B6F2-FB8B83EA2357}">
      <dgm:prSet/>
      <dgm:spPr/>
      <dgm:t>
        <a:bodyPr/>
        <a:lstStyle/>
        <a:p>
          <a:endParaRPr lang="en-US"/>
        </a:p>
      </dgm:t>
    </dgm:pt>
    <dgm:pt modelId="{8FE5B370-87B2-480C-B5A8-CF11B7797666}" type="sibTrans" cxnId="{72A4D7DA-A701-48C4-B6F2-FB8B83EA2357}">
      <dgm:prSet/>
      <dgm:spPr/>
      <dgm:t>
        <a:bodyPr/>
        <a:lstStyle/>
        <a:p>
          <a:endParaRPr lang="en-US"/>
        </a:p>
      </dgm:t>
    </dgm:pt>
    <dgm:pt modelId="{64031981-0AE3-4694-ABDC-6300EB76A44D}">
      <dgm:prSet phldrT="[Text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Link why to do it to intro of resource pools</a:t>
          </a:r>
          <a:endParaRPr lang="en-US" dirty="0"/>
        </a:p>
      </dgm:t>
    </dgm:pt>
    <dgm:pt modelId="{CD3C598E-FDAC-4EF4-B111-5E63FAF9194E}" type="parTrans" cxnId="{7AEDE25E-7C81-4363-8A7C-3450E30563D6}">
      <dgm:prSet/>
      <dgm:spPr/>
      <dgm:t>
        <a:bodyPr/>
        <a:lstStyle/>
        <a:p>
          <a:endParaRPr lang="en-US"/>
        </a:p>
      </dgm:t>
    </dgm:pt>
    <dgm:pt modelId="{308855AD-DC43-453C-9080-97DDB28EF071}" type="sibTrans" cxnId="{7AEDE25E-7C81-4363-8A7C-3450E30563D6}">
      <dgm:prSet/>
      <dgm:spPr/>
      <dgm:t>
        <a:bodyPr/>
        <a:lstStyle/>
        <a:p>
          <a:endParaRPr lang="en-US"/>
        </a:p>
      </dgm:t>
    </dgm:pt>
    <dgm:pt modelId="{9807144A-BDF3-48B1-9555-C34047354D65}" type="pres">
      <dgm:prSet presAssocID="{6CAA63E4-2AC5-4E4B-9104-FA6F11C7A6D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0FCCA1-3768-428B-9DE5-62C22846EC4E}" type="pres">
      <dgm:prSet presAssocID="{CEE0739E-60E2-4368-B67D-9D295F738DC6}" presName="composite" presStyleCnt="0"/>
      <dgm:spPr/>
    </dgm:pt>
    <dgm:pt modelId="{388BC221-6FCA-4B34-9007-B9F6AA091E25}" type="pres">
      <dgm:prSet presAssocID="{CEE0739E-60E2-4368-B67D-9D295F738DC6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385BF-09FE-4CC1-B5EF-F8A404C694E8}" type="pres">
      <dgm:prSet presAssocID="{CEE0739E-60E2-4368-B67D-9D295F738DC6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A252A-E69A-4703-B37E-73AFF52C54E7}" type="pres">
      <dgm:prSet presAssocID="{79425676-5E42-4087-A092-F923142DCDDD}" presName="sp" presStyleCnt="0"/>
      <dgm:spPr/>
    </dgm:pt>
    <dgm:pt modelId="{F83CFB97-3FB4-4B4C-8DBB-065F410BE90A}" type="pres">
      <dgm:prSet presAssocID="{AA0AF697-41D4-487B-843C-FC70DBF3C363}" presName="composite" presStyleCnt="0"/>
      <dgm:spPr/>
      <dgm:t>
        <a:bodyPr/>
        <a:lstStyle/>
        <a:p>
          <a:endParaRPr lang="en-US"/>
        </a:p>
      </dgm:t>
    </dgm:pt>
    <dgm:pt modelId="{4F564B67-0F77-4C59-A67E-6BF3B34E07C3}" type="pres">
      <dgm:prSet presAssocID="{AA0AF697-41D4-487B-843C-FC70DBF3C363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DFAB9-91D7-4D30-9676-4A4FEE287DFE}" type="pres">
      <dgm:prSet presAssocID="{AA0AF697-41D4-487B-843C-FC70DBF3C363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838A2E-FB3F-4C72-B9DB-6C5576EF56C9}" type="pres">
      <dgm:prSet presAssocID="{8DECF355-C795-438D-91F5-C4D60109B25A}" presName="sp" presStyleCnt="0"/>
      <dgm:spPr/>
      <dgm:t>
        <a:bodyPr/>
        <a:lstStyle/>
        <a:p>
          <a:endParaRPr lang="en-US"/>
        </a:p>
      </dgm:t>
    </dgm:pt>
    <dgm:pt modelId="{D55C2D42-3058-4667-B052-C7348F138DB0}" type="pres">
      <dgm:prSet presAssocID="{F22DB4EB-6F98-4044-9374-408DBEF0EC28}" presName="composite" presStyleCnt="0"/>
      <dgm:spPr/>
    </dgm:pt>
    <dgm:pt modelId="{5DA0D59A-D386-4000-8391-C738577CE6B8}" type="pres">
      <dgm:prSet presAssocID="{F22DB4EB-6F98-4044-9374-408DBEF0EC28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3855F5-1E94-40DF-B521-F0CDC7A5D694}" type="pres">
      <dgm:prSet presAssocID="{F22DB4EB-6F98-4044-9374-408DBEF0EC28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2459D-6021-4730-961B-BD4FD3C82B11}" type="pres">
      <dgm:prSet presAssocID="{18735E48-375D-4B5D-9900-85EE067ECD8F}" presName="sp" presStyleCnt="0"/>
      <dgm:spPr/>
    </dgm:pt>
    <dgm:pt modelId="{9B6131EB-C4AE-4F50-98F2-70B1B9F0EF79}" type="pres">
      <dgm:prSet presAssocID="{027CAFB5-77FC-4C80-AA24-813797B11774}" presName="composite" presStyleCnt="0"/>
      <dgm:spPr/>
    </dgm:pt>
    <dgm:pt modelId="{E54671A5-5BE6-44D2-8B3A-0D411320AA44}" type="pres">
      <dgm:prSet presAssocID="{027CAFB5-77FC-4C80-AA24-813797B11774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9C547-B660-4C7A-8BF2-5AA76769F96C}" type="pres">
      <dgm:prSet presAssocID="{027CAFB5-77FC-4C80-AA24-813797B11774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94887-DD7D-4DC3-92EE-694CD8712671}" type="pres">
      <dgm:prSet presAssocID="{2AF36231-0E0A-4120-903A-38285FB39A9A}" presName="sp" presStyleCnt="0"/>
      <dgm:spPr/>
    </dgm:pt>
    <dgm:pt modelId="{0EC05812-CDBD-4674-83D6-D42236BA538F}" type="pres">
      <dgm:prSet presAssocID="{C0892294-E135-4DD4-887D-AA98CE67D576}" presName="composite" presStyleCnt="0"/>
      <dgm:spPr/>
    </dgm:pt>
    <dgm:pt modelId="{C7B8D707-BF09-4C13-A3C2-FD54CF5361E5}" type="pres">
      <dgm:prSet presAssocID="{C0892294-E135-4DD4-887D-AA98CE67D576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124CD-2B92-4FDC-AE8B-80383FED4E1A}" type="pres">
      <dgm:prSet presAssocID="{C0892294-E135-4DD4-887D-AA98CE67D576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AE2F2E-CF46-415C-8EF1-F6BD54E57950}" type="pres">
      <dgm:prSet presAssocID="{3C2743F3-C91C-4A1B-BCFD-F4A97AB4C0A6}" presName="sp" presStyleCnt="0"/>
      <dgm:spPr/>
    </dgm:pt>
    <dgm:pt modelId="{070E199D-4539-4EA4-B3C1-9CEFF44FD302}" type="pres">
      <dgm:prSet presAssocID="{7CE0D80C-FF37-4153-A489-0E73EA5404ED}" presName="composite" presStyleCnt="0"/>
      <dgm:spPr/>
      <dgm:t>
        <a:bodyPr/>
        <a:lstStyle/>
        <a:p>
          <a:endParaRPr lang="en-US"/>
        </a:p>
      </dgm:t>
    </dgm:pt>
    <dgm:pt modelId="{DA481F9D-97B2-4922-A467-D52D979CB673}" type="pres">
      <dgm:prSet presAssocID="{7CE0D80C-FF37-4153-A489-0E73EA5404ED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50A370-512F-4D7E-A730-71AD3CD6EE61}" type="pres">
      <dgm:prSet presAssocID="{7CE0D80C-FF37-4153-A489-0E73EA5404ED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A4D7DA-A701-48C4-B6F2-FB8B83EA2357}" srcId="{CEE0739E-60E2-4368-B67D-9D295F738DC6}" destId="{B20D7D70-87A4-4AB7-8608-A50CE1B98ECB}" srcOrd="2" destOrd="0" parTransId="{82701EC4-DD33-4052-A902-5ED87876F232}" sibTransId="{8FE5B370-87B2-480C-B5A8-CF11B7797666}"/>
    <dgm:cxn modelId="{2FC3F264-04FB-4625-8793-3557677E6B5B}" type="presOf" srcId="{FFC61CA3-2F65-4DD4-B9B9-2D264A90498D}" destId="{B8ADFAB9-91D7-4D30-9676-4A4FEE287DFE}" srcOrd="0" destOrd="0" presId="urn:microsoft.com/office/officeart/2005/8/layout/chevron2"/>
    <dgm:cxn modelId="{FB4C273D-3A03-45D4-A912-5863B5B37218}" type="presOf" srcId="{027CAFB5-77FC-4C80-AA24-813797B11774}" destId="{E54671A5-5BE6-44D2-8B3A-0D411320AA44}" srcOrd="0" destOrd="0" presId="urn:microsoft.com/office/officeart/2005/8/layout/chevron2"/>
    <dgm:cxn modelId="{7FAE6FB5-A93D-441B-AA57-10C445DA9CAC}" srcId="{C0892294-E135-4DD4-887D-AA98CE67D576}" destId="{176285F5-C8A0-4714-8E67-F915BFDA4F16}" srcOrd="1" destOrd="0" parTransId="{AD33BC57-2097-4319-903D-43220D6EAD8F}" sibTransId="{10206494-2E86-4053-882F-20CAD0E50B31}"/>
    <dgm:cxn modelId="{D5370B2D-D1D2-43C3-A743-C7221DFEA03E}" type="presOf" srcId="{9308196C-F000-487E-A2F1-6CC5C7FB0061}" destId="{B250A370-512F-4D7E-A730-71AD3CD6EE61}" srcOrd="0" destOrd="2" presId="urn:microsoft.com/office/officeart/2005/8/layout/chevron2"/>
    <dgm:cxn modelId="{1CE86C9B-BD03-4962-9CF7-15965D0186F2}" srcId="{027CAFB5-77FC-4C80-AA24-813797B11774}" destId="{0AF0F680-4449-4F6A-A2A4-923AD00E5E7B}" srcOrd="1" destOrd="0" parTransId="{50EC92ED-C4B6-4300-B636-6D44805E540A}" sibTransId="{7020D81A-CE3B-4CF4-ACEB-1565B2E291F9}"/>
    <dgm:cxn modelId="{2F848745-7E37-440E-8756-28A72227CA23}" type="presOf" srcId="{D2EA0B2E-B97C-4966-8F6C-2C1988920754}" destId="{9DF9C547-B660-4C7A-8BF2-5AA76769F96C}" srcOrd="0" destOrd="2" presId="urn:microsoft.com/office/officeart/2005/8/layout/chevron2"/>
    <dgm:cxn modelId="{BA7FB348-9ED4-4089-A8BE-9E63639C903F}" type="presOf" srcId="{0A48FF29-56B7-494C-B7D9-CFBE78B6928F}" destId="{B8ADFAB9-91D7-4D30-9676-4A4FEE287DFE}" srcOrd="0" destOrd="2" presId="urn:microsoft.com/office/officeart/2005/8/layout/chevron2"/>
    <dgm:cxn modelId="{368FC57F-C37F-4311-A504-F83C3277A47F}" type="presOf" srcId="{884D21C8-B4D2-42D6-BC58-833D0694E450}" destId="{003124CD-2B92-4FDC-AE8B-80383FED4E1A}" srcOrd="0" destOrd="0" presId="urn:microsoft.com/office/officeart/2005/8/layout/chevron2"/>
    <dgm:cxn modelId="{4054C0B8-DB8F-41A6-8238-FF07B6DA7D2F}" srcId="{C0892294-E135-4DD4-887D-AA98CE67D576}" destId="{884D21C8-B4D2-42D6-BC58-833D0694E450}" srcOrd="0" destOrd="0" parTransId="{126966CC-341C-460B-80B7-878DA27BEF43}" sibTransId="{551B2830-4324-4C0E-BF97-D3B6E52F8467}"/>
    <dgm:cxn modelId="{B454BF2C-90AA-4465-8BAF-AE54E41BB386}" srcId="{6CAA63E4-2AC5-4E4B-9104-FA6F11C7A6DE}" destId="{7CE0D80C-FF37-4153-A489-0E73EA5404ED}" srcOrd="5" destOrd="0" parTransId="{A2A6C782-5469-40C3-AB6E-66985F48EB0F}" sibTransId="{49FA2F72-13D8-488E-BF89-28599D19C906}"/>
    <dgm:cxn modelId="{733113B8-5A57-45EA-8255-C6EC7F145EE9}" srcId="{CEE0739E-60E2-4368-B67D-9D295F738DC6}" destId="{FA4497B0-7D6E-48EB-8B20-685C89751AE7}" srcOrd="0" destOrd="0" parTransId="{980610EE-C5D7-4954-A78A-81E79544C3BC}" sibTransId="{A0E1D722-E138-4137-B0B5-FCD2ABEDAD86}"/>
    <dgm:cxn modelId="{0E5D5D58-5840-437F-93F4-6A43F05CA73C}" srcId="{AA0AF697-41D4-487B-843C-FC70DBF3C363}" destId="{51C487A9-B116-4297-9A3C-9C6D0D74E4AD}" srcOrd="1" destOrd="0" parTransId="{DF974137-AC93-4274-92F5-3754C100E829}" sibTransId="{40D730FB-CF7B-4AC7-8529-2F04F189C221}"/>
    <dgm:cxn modelId="{AD91F60C-9E81-4C54-9080-ADC18748B41D}" srcId="{F22DB4EB-6F98-4044-9374-408DBEF0EC28}" destId="{E6C39BCD-E4F9-4551-BD5C-9C55C239C43D}" srcOrd="1" destOrd="0" parTransId="{D8584779-B9E1-4F70-BC46-B1CB9D15C491}" sibTransId="{4C8456FA-7E5D-44CC-BF47-0FCF42590417}"/>
    <dgm:cxn modelId="{76E3DC09-E07E-4F00-BB50-BD5B0A62BB21}" srcId="{7CE0D80C-FF37-4153-A489-0E73EA5404ED}" destId="{DF732517-B3E0-4AAD-B5FE-5531256AE6E4}" srcOrd="1" destOrd="0" parTransId="{C8CFB0DB-93D8-444F-927A-F8E306A1625E}" sibTransId="{48071A7D-A3F9-4E7E-86C8-1DCB26BCED56}"/>
    <dgm:cxn modelId="{D6CE3B71-83C3-41FE-8DD5-606B2C3D6B6E}" type="presOf" srcId="{6CAA63E4-2AC5-4E4B-9104-FA6F11C7A6DE}" destId="{9807144A-BDF3-48B1-9555-C34047354D65}" srcOrd="0" destOrd="0" presId="urn:microsoft.com/office/officeart/2005/8/layout/chevron2"/>
    <dgm:cxn modelId="{9FE7D8D2-6CE4-4B81-AD8C-2FE9A52B1A2F}" type="presOf" srcId="{51C487A9-B116-4297-9A3C-9C6D0D74E4AD}" destId="{B8ADFAB9-91D7-4D30-9676-4A4FEE287DFE}" srcOrd="0" destOrd="1" presId="urn:microsoft.com/office/officeart/2005/8/layout/chevron2"/>
    <dgm:cxn modelId="{FF8E7E73-BD40-4061-B245-3180C352EBD4}" type="presOf" srcId="{B20D7D70-87A4-4AB7-8608-A50CE1B98ECB}" destId="{DA3385BF-09FE-4CC1-B5EF-F8A404C694E8}" srcOrd="0" destOrd="2" presId="urn:microsoft.com/office/officeart/2005/8/layout/chevron2"/>
    <dgm:cxn modelId="{3A9E0B31-F686-42DD-8D25-8475913AC387}" srcId="{6CAA63E4-2AC5-4E4B-9104-FA6F11C7A6DE}" destId="{C0892294-E135-4DD4-887D-AA98CE67D576}" srcOrd="4" destOrd="0" parTransId="{3CCBCB55-2C6D-4E93-BFD3-D432A93ECF6D}" sibTransId="{3C2743F3-C91C-4A1B-BCFD-F4A97AB4C0A6}"/>
    <dgm:cxn modelId="{127BEF31-62C8-413A-A52E-2EE0347F2ED3}" type="presOf" srcId="{1F9B55C8-FA34-4E86-9998-712590178C96}" destId="{B250A370-512F-4D7E-A730-71AD3CD6EE61}" srcOrd="0" destOrd="0" presId="urn:microsoft.com/office/officeart/2005/8/layout/chevron2"/>
    <dgm:cxn modelId="{D69690DB-034B-445F-BDCA-FEBDA76FFA4D}" srcId="{C0892294-E135-4DD4-887D-AA98CE67D576}" destId="{CA3C9BF6-5A8B-4857-AE6F-E27E0A950BD1}" srcOrd="2" destOrd="0" parTransId="{79208273-EF82-434F-BB34-AE003875BE84}" sibTransId="{B26102EE-3A6D-48FC-BA37-997CF7C4BAA2}"/>
    <dgm:cxn modelId="{99A08C5A-1B5A-4EF0-A270-6C289AE50745}" type="presOf" srcId="{DF732517-B3E0-4AAD-B5FE-5531256AE6E4}" destId="{B250A370-512F-4D7E-A730-71AD3CD6EE61}" srcOrd="0" destOrd="1" presId="urn:microsoft.com/office/officeart/2005/8/layout/chevron2"/>
    <dgm:cxn modelId="{6F85FC20-F7F2-47EA-8603-BCBBBD360C30}" srcId="{F22DB4EB-6F98-4044-9374-408DBEF0EC28}" destId="{92AFE6C4-1DD8-4B78-9346-C48123B32328}" srcOrd="0" destOrd="0" parTransId="{83C27281-8306-4153-AC25-D5DF2DA90802}" sibTransId="{0A21791B-73C7-40DC-AE75-E5669F3FF648}"/>
    <dgm:cxn modelId="{B9C9D6BA-01D2-4B91-8F37-CAB25B636319}" srcId="{027CAFB5-77FC-4C80-AA24-813797B11774}" destId="{C9ADF852-5336-425E-9D15-04DB3C2119D2}" srcOrd="0" destOrd="0" parTransId="{D965AB40-D2D7-474A-AEB1-F2EC38AEAE63}" sibTransId="{E7617EC8-E95D-457C-89CF-A3F658981AF3}"/>
    <dgm:cxn modelId="{C05E7CEC-91E3-42BF-B554-D757ACB70106}" srcId="{AA0AF697-41D4-487B-843C-FC70DBF3C363}" destId="{FFC61CA3-2F65-4DD4-B9B9-2D264A90498D}" srcOrd="0" destOrd="0" parTransId="{751B5F5D-C7CB-419F-AE83-AA2B262B0E5A}" sibTransId="{C46907F9-9BCB-4D8F-B724-880016CAA09D}"/>
    <dgm:cxn modelId="{7444E276-F1DF-4A93-9FB4-BD8BC9996346}" srcId="{6CAA63E4-2AC5-4E4B-9104-FA6F11C7A6DE}" destId="{AA0AF697-41D4-487B-843C-FC70DBF3C363}" srcOrd="1" destOrd="0" parTransId="{369C98F8-E9B4-4C86-A4BC-BAD0D5B9BF60}" sibTransId="{8DECF355-C795-438D-91F5-C4D60109B25A}"/>
    <dgm:cxn modelId="{FE81B66C-B8A2-4DB5-9AC1-20C54A847924}" type="presOf" srcId="{4737482A-EA7E-456E-B591-A2919535F84E}" destId="{683855F5-1E94-40DF-B521-F0CDC7A5D694}" srcOrd="0" destOrd="2" presId="urn:microsoft.com/office/officeart/2005/8/layout/chevron2"/>
    <dgm:cxn modelId="{390DB3A9-D072-481D-B924-8AE7787E58A4}" type="presOf" srcId="{64031981-0AE3-4694-ABDC-6300EB76A44D}" destId="{DA3385BF-09FE-4CC1-B5EF-F8A404C694E8}" srcOrd="0" destOrd="1" presId="urn:microsoft.com/office/officeart/2005/8/layout/chevron2"/>
    <dgm:cxn modelId="{8D1239A1-A8F2-4284-AC9B-8679F137EF1B}" type="presOf" srcId="{E6C39BCD-E4F9-4551-BD5C-9C55C239C43D}" destId="{683855F5-1E94-40DF-B521-F0CDC7A5D694}" srcOrd="0" destOrd="1" presId="urn:microsoft.com/office/officeart/2005/8/layout/chevron2"/>
    <dgm:cxn modelId="{07714D40-3454-45CA-9175-803D79EB8919}" srcId="{6CAA63E4-2AC5-4E4B-9104-FA6F11C7A6DE}" destId="{CEE0739E-60E2-4368-B67D-9D295F738DC6}" srcOrd="0" destOrd="0" parTransId="{0ABC5BBC-C3D7-425E-81C9-36EDD179269E}" sibTransId="{79425676-5E42-4087-A092-F923142DCDDD}"/>
    <dgm:cxn modelId="{C55CD29E-E4FA-47D8-BDC6-489DD106C249}" type="presOf" srcId="{7CE0D80C-FF37-4153-A489-0E73EA5404ED}" destId="{DA481F9D-97B2-4922-A467-D52D979CB673}" srcOrd="0" destOrd="0" presId="urn:microsoft.com/office/officeart/2005/8/layout/chevron2"/>
    <dgm:cxn modelId="{018B4A42-1733-467F-B373-DCEC0D187D27}" type="presOf" srcId="{AA0AF697-41D4-487B-843C-FC70DBF3C363}" destId="{4F564B67-0F77-4C59-A67E-6BF3B34E07C3}" srcOrd="0" destOrd="0" presId="urn:microsoft.com/office/officeart/2005/8/layout/chevron2"/>
    <dgm:cxn modelId="{344DAC8D-116B-4938-94AA-B32F0EF27948}" srcId="{6CAA63E4-2AC5-4E4B-9104-FA6F11C7A6DE}" destId="{F22DB4EB-6F98-4044-9374-408DBEF0EC28}" srcOrd="2" destOrd="0" parTransId="{E9674025-E1FC-4799-B38F-45481E5E9FFE}" sibTransId="{18735E48-375D-4B5D-9900-85EE067ECD8F}"/>
    <dgm:cxn modelId="{B61C9D3F-25CC-4B6B-A2BB-4CB937C26D75}" type="presOf" srcId="{FA4497B0-7D6E-48EB-8B20-685C89751AE7}" destId="{DA3385BF-09FE-4CC1-B5EF-F8A404C694E8}" srcOrd="0" destOrd="0" presId="urn:microsoft.com/office/officeart/2005/8/layout/chevron2"/>
    <dgm:cxn modelId="{AE0E70FC-16C0-4715-A2E2-036F27B8FA64}" type="presOf" srcId="{C0892294-E135-4DD4-887D-AA98CE67D576}" destId="{C7B8D707-BF09-4C13-A3C2-FD54CF5361E5}" srcOrd="0" destOrd="0" presId="urn:microsoft.com/office/officeart/2005/8/layout/chevron2"/>
    <dgm:cxn modelId="{F53BAED3-2882-4FF8-A377-DB80F8CEDAD1}" srcId="{F22DB4EB-6F98-4044-9374-408DBEF0EC28}" destId="{4737482A-EA7E-456E-B591-A2919535F84E}" srcOrd="2" destOrd="0" parTransId="{E9CA4E8C-A8A9-4086-929A-4C36DDB00509}" sibTransId="{9CA51D28-AD1A-4AC3-A6D0-221EE528D23D}"/>
    <dgm:cxn modelId="{EB7B639B-2D79-47F2-8C52-08F7D61980E9}" type="presOf" srcId="{92AFE6C4-1DD8-4B78-9346-C48123B32328}" destId="{683855F5-1E94-40DF-B521-F0CDC7A5D694}" srcOrd="0" destOrd="0" presId="urn:microsoft.com/office/officeart/2005/8/layout/chevron2"/>
    <dgm:cxn modelId="{0146D25E-0F05-400F-B3B7-4BA734FEB395}" srcId="{6CAA63E4-2AC5-4E4B-9104-FA6F11C7A6DE}" destId="{027CAFB5-77FC-4C80-AA24-813797B11774}" srcOrd="3" destOrd="0" parTransId="{AA297EB4-9050-47E6-9398-CB16CD29C49D}" sibTransId="{2AF36231-0E0A-4120-903A-38285FB39A9A}"/>
    <dgm:cxn modelId="{2E726C04-70FE-454C-B6A3-6BEC3DAE37B1}" type="presOf" srcId="{CEE0739E-60E2-4368-B67D-9D295F738DC6}" destId="{388BC221-6FCA-4B34-9007-B9F6AA091E25}" srcOrd="0" destOrd="0" presId="urn:microsoft.com/office/officeart/2005/8/layout/chevron2"/>
    <dgm:cxn modelId="{79DEF34E-FEC9-47C4-8CAA-95B8EFC4C54B}" type="presOf" srcId="{F22DB4EB-6F98-4044-9374-408DBEF0EC28}" destId="{5DA0D59A-D386-4000-8391-C738577CE6B8}" srcOrd="0" destOrd="0" presId="urn:microsoft.com/office/officeart/2005/8/layout/chevron2"/>
    <dgm:cxn modelId="{8F093B2E-C5F1-441C-88CD-27B8DD4BAEE5}" srcId="{7CE0D80C-FF37-4153-A489-0E73EA5404ED}" destId="{1F9B55C8-FA34-4E86-9998-712590178C96}" srcOrd="0" destOrd="0" parTransId="{C8805848-AC09-4E2B-BDFC-756F1B6CB932}" sibTransId="{ED8B1D57-CCBF-4454-B86D-EEB7F62292F2}"/>
    <dgm:cxn modelId="{0F536114-E185-48E0-B877-1373584092CF}" type="presOf" srcId="{CA3C9BF6-5A8B-4857-AE6F-E27E0A950BD1}" destId="{003124CD-2B92-4FDC-AE8B-80383FED4E1A}" srcOrd="0" destOrd="2" presId="urn:microsoft.com/office/officeart/2005/8/layout/chevron2"/>
    <dgm:cxn modelId="{ABE97027-9B4E-4F07-B3F9-107D06C04D9E}" srcId="{7CE0D80C-FF37-4153-A489-0E73EA5404ED}" destId="{9308196C-F000-487E-A2F1-6CC5C7FB0061}" srcOrd="2" destOrd="0" parTransId="{F2755A8B-9871-47F4-9A6E-A710480EB7BF}" sibTransId="{30CC07CE-C060-4EF9-A0C0-2AF07452A361}"/>
    <dgm:cxn modelId="{CFE01186-B831-4DB0-9CB9-FDA53A716B64}" srcId="{027CAFB5-77FC-4C80-AA24-813797B11774}" destId="{D2EA0B2E-B97C-4966-8F6C-2C1988920754}" srcOrd="2" destOrd="0" parTransId="{B5D08F44-BCE5-4871-8905-EB3A6D03C529}" sibTransId="{DEAB7C43-1F8E-486D-AC13-CF784C89FB0D}"/>
    <dgm:cxn modelId="{7AEDE25E-7C81-4363-8A7C-3450E30563D6}" srcId="{CEE0739E-60E2-4368-B67D-9D295F738DC6}" destId="{64031981-0AE3-4694-ABDC-6300EB76A44D}" srcOrd="1" destOrd="0" parTransId="{CD3C598E-FDAC-4EF4-B111-5E63FAF9194E}" sibTransId="{308855AD-DC43-453C-9080-97DDB28EF071}"/>
    <dgm:cxn modelId="{44A06392-0F4F-40DD-A0EB-F98E9F329038}" srcId="{AA0AF697-41D4-487B-843C-FC70DBF3C363}" destId="{0A48FF29-56B7-494C-B7D9-CFBE78B6928F}" srcOrd="2" destOrd="0" parTransId="{BA81A919-442D-421F-9F60-9593B08BB9ED}" sibTransId="{9EA06587-CDD4-449B-A9E3-CC87A52D4B58}"/>
    <dgm:cxn modelId="{94B58926-6008-4535-88DE-6002518D10CC}" type="presOf" srcId="{0AF0F680-4449-4F6A-A2A4-923AD00E5E7B}" destId="{9DF9C547-B660-4C7A-8BF2-5AA76769F96C}" srcOrd="0" destOrd="1" presId="urn:microsoft.com/office/officeart/2005/8/layout/chevron2"/>
    <dgm:cxn modelId="{7EF4761B-7A62-4098-8FA9-A92B38DB7268}" type="presOf" srcId="{176285F5-C8A0-4714-8E67-F915BFDA4F16}" destId="{003124CD-2B92-4FDC-AE8B-80383FED4E1A}" srcOrd="0" destOrd="1" presId="urn:microsoft.com/office/officeart/2005/8/layout/chevron2"/>
    <dgm:cxn modelId="{B3A1AEC4-9ADD-4C0D-B661-A66C6611454E}" type="presOf" srcId="{C9ADF852-5336-425E-9D15-04DB3C2119D2}" destId="{9DF9C547-B660-4C7A-8BF2-5AA76769F96C}" srcOrd="0" destOrd="0" presId="urn:microsoft.com/office/officeart/2005/8/layout/chevron2"/>
    <dgm:cxn modelId="{5D957EC6-3BB7-486D-81FA-A8B29A73920E}" type="presParOf" srcId="{9807144A-BDF3-48B1-9555-C34047354D65}" destId="{370FCCA1-3768-428B-9DE5-62C22846EC4E}" srcOrd="0" destOrd="0" presId="urn:microsoft.com/office/officeart/2005/8/layout/chevron2"/>
    <dgm:cxn modelId="{5A683B99-3E97-4CDD-9CDA-203213887F04}" type="presParOf" srcId="{370FCCA1-3768-428B-9DE5-62C22846EC4E}" destId="{388BC221-6FCA-4B34-9007-B9F6AA091E25}" srcOrd="0" destOrd="0" presId="urn:microsoft.com/office/officeart/2005/8/layout/chevron2"/>
    <dgm:cxn modelId="{CF711C03-E745-4A42-801D-78A88DF0335C}" type="presParOf" srcId="{370FCCA1-3768-428B-9DE5-62C22846EC4E}" destId="{DA3385BF-09FE-4CC1-B5EF-F8A404C694E8}" srcOrd="1" destOrd="0" presId="urn:microsoft.com/office/officeart/2005/8/layout/chevron2"/>
    <dgm:cxn modelId="{51E6E5A0-2D88-42EF-BE38-BC468CE63B0C}" type="presParOf" srcId="{9807144A-BDF3-48B1-9555-C34047354D65}" destId="{060A252A-E69A-4703-B37E-73AFF52C54E7}" srcOrd="1" destOrd="0" presId="urn:microsoft.com/office/officeart/2005/8/layout/chevron2"/>
    <dgm:cxn modelId="{2ED9B198-2734-43F1-878A-7488EE89A4F5}" type="presParOf" srcId="{9807144A-BDF3-48B1-9555-C34047354D65}" destId="{F83CFB97-3FB4-4B4C-8DBB-065F410BE90A}" srcOrd="2" destOrd="0" presId="urn:microsoft.com/office/officeart/2005/8/layout/chevron2"/>
    <dgm:cxn modelId="{E2D8200F-2591-43D6-B8DB-6CAE4F9E59AA}" type="presParOf" srcId="{F83CFB97-3FB4-4B4C-8DBB-065F410BE90A}" destId="{4F564B67-0F77-4C59-A67E-6BF3B34E07C3}" srcOrd="0" destOrd="0" presId="urn:microsoft.com/office/officeart/2005/8/layout/chevron2"/>
    <dgm:cxn modelId="{885FA1F5-9A74-450B-B9AA-E0589697BC55}" type="presParOf" srcId="{F83CFB97-3FB4-4B4C-8DBB-065F410BE90A}" destId="{B8ADFAB9-91D7-4D30-9676-4A4FEE287DFE}" srcOrd="1" destOrd="0" presId="urn:microsoft.com/office/officeart/2005/8/layout/chevron2"/>
    <dgm:cxn modelId="{8F240289-6C2C-4016-BA43-CF90EAA09C6F}" type="presParOf" srcId="{9807144A-BDF3-48B1-9555-C34047354D65}" destId="{82838A2E-FB3F-4C72-B9DB-6C5576EF56C9}" srcOrd="3" destOrd="0" presId="urn:microsoft.com/office/officeart/2005/8/layout/chevron2"/>
    <dgm:cxn modelId="{831E1F3E-8A5E-4C48-83BE-32053565DE1F}" type="presParOf" srcId="{9807144A-BDF3-48B1-9555-C34047354D65}" destId="{D55C2D42-3058-4667-B052-C7348F138DB0}" srcOrd="4" destOrd="0" presId="urn:microsoft.com/office/officeart/2005/8/layout/chevron2"/>
    <dgm:cxn modelId="{E77C9FED-18AF-4CD4-B755-83AD104267EE}" type="presParOf" srcId="{D55C2D42-3058-4667-B052-C7348F138DB0}" destId="{5DA0D59A-D386-4000-8391-C738577CE6B8}" srcOrd="0" destOrd="0" presId="urn:microsoft.com/office/officeart/2005/8/layout/chevron2"/>
    <dgm:cxn modelId="{EED880CE-22EA-401E-929C-1A510984A874}" type="presParOf" srcId="{D55C2D42-3058-4667-B052-C7348F138DB0}" destId="{683855F5-1E94-40DF-B521-F0CDC7A5D694}" srcOrd="1" destOrd="0" presId="urn:microsoft.com/office/officeart/2005/8/layout/chevron2"/>
    <dgm:cxn modelId="{9E468B06-EF66-4570-A840-4BCDDD5DFAAD}" type="presParOf" srcId="{9807144A-BDF3-48B1-9555-C34047354D65}" destId="{FBA2459D-6021-4730-961B-BD4FD3C82B11}" srcOrd="5" destOrd="0" presId="urn:microsoft.com/office/officeart/2005/8/layout/chevron2"/>
    <dgm:cxn modelId="{B37DA56F-3D45-41DE-A299-86ECC28E0111}" type="presParOf" srcId="{9807144A-BDF3-48B1-9555-C34047354D65}" destId="{9B6131EB-C4AE-4F50-98F2-70B1B9F0EF79}" srcOrd="6" destOrd="0" presId="urn:microsoft.com/office/officeart/2005/8/layout/chevron2"/>
    <dgm:cxn modelId="{FCFBA57C-9BF6-41B7-940D-B7F3AB4D00E7}" type="presParOf" srcId="{9B6131EB-C4AE-4F50-98F2-70B1B9F0EF79}" destId="{E54671A5-5BE6-44D2-8B3A-0D411320AA44}" srcOrd="0" destOrd="0" presId="urn:microsoft.com/office/officeart/2005/8/layout/chevron2"/>
    <dgm:cxn modelId="{9BED7207-66E5-4086-9857-7F9D393695D1}" type="presParOf" srcId="{9B6131EB-C4AE-4F50-98F2-70B1B9F0EF79}" destId="{9DF9C547-B660-4C7A-8BF2-5AA76769F96C}" srcOrd="1" destOrd="0" presId="urn:microsoft.com/office/officeart/2005/8/layout/chevron2"/>
    <dgm:cxn modelId="{F8DAFB0F-1415-477C-B375-DE778AE46704}" type="presParOf" srcId="{9807144A-BDF3-48B1-9555-C34047354D65}" destId="{20794887-DD7D-4DC3-92EE-694CD8712671}" srcOrd="7" destOrd="0" presId="urn:microsoft.com/office/officeart/2005/8/layout/chevron2"/>
    <dgm:cxn modelId="{C42E708E-B3F4-48E8-A4D6-35FFE250864B}" type="presParOf" srcId="{9807144A-BDF3-48B1-9555-C34047354D65}" destId="{0EC05812-CDBD-4674-83D6-D42236BA538F}" srcOrd="8" destOrd="0" presId="urn:microsoft.com/office/officeart/2005/8/layout/chevron2"/>
    <dgm:cxn modelId="{756660BD-453C-4F0C-AE9A-3FE10FCE1C5C}" type="presParOf" srcId="{0EC05812-CDBD-4674-83D6-D42236BA538F}" destId="{C7B8D707-BF09-4C13-A3C2-FD54CF5361E5}" srcOrd="0" destOrd="0" presId="urn:microsoft.com/office/officeart/2005/8/layout/chevron2"/>
    <dgm:cxn modelId="{02993056-69CE-47A9-8128-F988F4FCFF4A}" type="presParOf" srcId="{0EC05812-CDBD-4674-83D6-D42236BA538F}" destId="{003124CD-2B92-4FDC-AE8B-80383FED4E1A}" srcOrd="1" destOrd="0" presId="urn:microsoft.com/office/officeart/2005/8/layout/chevron2"/>
    <dgm:cxn modelId="{CD1AF2A5-32AB-475F-9D94-95B5181158C6}" type="presParOf" srcId="{9807144A-BDF3-48B1-9555-C34047354D65}" destId="{79AE2F2E-CF46-415C-8EF1-F6BD54E57950}" srcOrd="9" destOrd="0" presId="urn:microsoft.com/office/officeart/2005/8/layout/chevron2"/>
    <dgm:cxn modelId="{81930945-375F-49A2-90B2-065FEC9A754E}" type="presParOf" srcId="{9807144A-BDF3-48B1-9555-C34047354D65}" destId="{070E199D-4539-4EA4-B3C1-9CEFF44FD302}" srcOrd="10" destOrd="0" presId="urn:microsoft.com/office/officeart/2005/8/layout/chevron2"/>
    <dgm:cxn modelId="{85C726ED-2FFC-4EB9-ACE6-21D60D0D9B3F}" type="presParOf" srcId="{070E199D-4539-4EA4-B3C1-9CEFF44FD302}" destId="{DA481F9D-97B2-4922-A467-D52D979CB673}" srcOrd="0" destOrd="0" presId="urn:microsoft.com/office/officeart/2005/8/layout/chevron2"/>
    <dgm:cxn modelId="{E0D72BC7-C6E5-433B-AEA2-7491D0FABB5B}" type="presParOf" srcId="{070E199D-4539-4EA4-B3C1-9CEFF44FD302}" destId="{B250A370-512F-4D7E-A730-71AD3CD6EE6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EFC550-4F66-408D-BE7E-884E6B76699D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noProof="0" dirty="0" smtClean="0"/>
            <a:t>Skills based training strategy</a:t>
          </a:r>
          <a:endParaRPr lang="en-GB" noProof="0" dirty="0"/>
        </a:p>
      </dgm:t>
    </dgm:pt>
    <dgm:pt modelId="{48056E1A-7EB8-4C99-9956-CA898E018EBC}" type="parTrans" cxnId="{FD5F6092-90D5-4197-8509-A55803891E76}">
      <dgm:prSet/>
      <dgm:spPr/>
      <dgm:t>
        <a:bodyPr/>
        <a:lstStyle/>
        <a:p>
          <a:endParaRPr lang="en-GB" noProof="0" dirty="0"/>
        </a:p>
      </dgm:t>
    </dgm:pt>
    <dgm:pt modelId="{60B83D69-54B8-43EC-90B3-2F5D2AFF7CBB}" type="sibTrans" cxnId="{FD5F6092-90D5-4197-8509-A55803891E76}">
      <dgm:prSet/>
      <dgm:spPr/>
      <dgm:t>
        <a:bodyPr/>
        <a:lstStyle/>
        <a:p>
          <a:endParaRPr lang="en-GB" noProof="0" dirty="0"/>
        </a:p>
      </dgm:t>
    </dgm:pt>
    <dgm:pt modelId="{F325AE33-602F-470E-B694-8F953103705B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Exact definition of CDMO</a:t>
          </a:r>
          <a:endParaRPr lang="en-GB" noProof="0" dirty="0"/>
        </a:p>
      </dgm:t>
    </dgm:pt>
    <dgm:pt modelId="{F06FABB8-5849-4F95-A01F-F53E6AD9FC60}" type="parTrans" cxnId="{CB561B1F-2D73-4165-A79F-9BD00FB91E5D}">
      <dgm:prSet/>
      <dgm:spPr/>
      <dgm:t>
        <a:bodyPr/>
        <a:lstStyle/>
        <a:p>
          <a:endParaRPr lang="en-GB" noProof="0" dirty="0"/>
        </a:p>
      </dgm:t>
    </dgm:pt>
    <dgm:pt modelId="{7EFA22E1-ACD8-4C6F-92DE-7B1D6E511BB0}" type="sibTrans" cxnId="{CB561B1F-2D73-4165-A79F-9BD00FB91E5D}">
      <dgm:prSet/>
      <dgm:spPr/>
      <dgm:t>
        <a:bodyPr/>
        <a:lstStyle/>
        <a:p>
          <a:endParaRPr lang="en-GB" noProof="0" dirty="0"/>
        </a:p>
      </dgm:t>
    </dgm:pt>
    <dgm:pt modelId="{E06D1846-D210-4B85-B67D-A035EE696F7C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noProof="0" dirty="0" smtClean="0"/>
            <a:t>Resource bottleneck</a:t>
          </a:r>
          <a:endParaRPr lang="en-GB" noProof="0" dirty="0"/>
        </a:p>
      </dgm:t>
    </dgm:pt>
    <dgm:pt modelId="{A3CCAF86-CA26-467A-8FAF-23E9DEC91FC8}" type="parTrans" cxnId="{17C7F615-1E4A-4D9A-9EF8-9D90398ED346}">
      <dgm:prSet/>
      <dgm:spPr/>
      <dgm:t>
        <a:bodyPr/>
        <a:lstStyle/>
        <a:p>
          <a:endParaRPr lang="en-GB" noProof="0" dirty="0"/>
        </a:p>
      </dgm:t>
    </dgm:pt>
    <dgm:pt modelId="{33BB1839-8160-4C33-BDB9-44E7A1469E7C}" type="sibTrans" cxnId="{17C7F615-1E4A-4D9A-9EF8-9D90398ED346}">
      <dgm:prSet/>
      <dgm:spPr/>
      <dgm:t>
        <a:bodyPr/>
        <a:lstStyle/>
        <a:p>
          <a:endParaRPr lang="en-GB" noProof="0" dirty="0"/>
        </a:p>
      </dgm:t>
    </dgm:pt>
    <dgm:pt modelId="{04CECF0A-6879-489A-8977-19FBFDF8A72F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noProof="0" dirty="0" smtClean="0"/>
            <a:t>Non-agile teams</a:t>
          </a:r>
          <a:endParaRPr lang="en-GB" noProof="0" dirty="0"/>
        </a:p>
      </dgm:t>
    </dgm:pt>
    <dgm:pt modelId="{FDE71B5D-00B0-4996-A59E-1AC7AC1C0763}" type="parTrans" cxnId="{A60572CB-0A8A-491E-AD8C-E25CC9FDF127}">
      <dgm:prSet/>
      <dgm:spPr/>
      <dgm:t>
        <a:bodyPr/>
        <a:lstStyle/>
        <a:p>
          <a:endParaRPr lang="en-GB" noProof="0" dirty="0"/>
        </a:p>
      </dgm:t>
    </dgm:pt>
    <dgm:pt modelId="{912A9F99-D790-4213-A7B7-B53F40839093}" type="sibTrans" cxnId="{A60572CB-0A8A-491E-AD8C-E25CC9FDF127}">
      <dgm:prSet/>
      <dgm:spPr/>
      <dgm:t>
        <a:bodyPr/>
        <a:lstStyle/>
        <a:p>
          <a:endParaRPr lang="en-GB" noProof="0" dirty="0"/>
        </a:p>
      </dgm:t>
    </dgm:pt>
    <dgm:pt modelId="{EA3594B1-B8B1-43EC-A588-E384205A6744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noProof="0" dirty="0" smtClean="0"/>
            <a:t>Lack of prioritization = multitasking</a:t>
          </a:r>
          <a:endParaRPr lang="en-GB" noProof="0" dirty="0"/>
        </a:p>
      </dgm:t>
    </dgm:pt>
    <dgm:pt modelId="{21D29BC7-9387-413B-B9A0-FC3D10C85246}" type="parTrans" cxnId="{840D3424-64A2-4518-85CA-E1899237DBC9}">
      <dgm:prSet/>
      <dgm:spPr/>
      <dgm:t>
        <a:bodyPr/>
        <a:lstStyle/>
        <a:p>
          <a:endParaRPr lang="en-US"/>
        </a:p>
      </dgm:t>
    </dgm:pt>
    <dgm:pt modelId="{4BC9895B-0F71-4690-867A-5A43952F45BA}" type="sibTrans" cxnId="{840D3424-64A2-4518-85CA-E1899237DBC9}">
      <dgm:prSet/>
      <dgm:spPr/>
      <dgm:t>
        <a:bodyPr/>
        <a:lstStyle/>
        <a:p>
          <a:endParaRPr lang="en-US"/>
        </a:p>
      </dgm:t>
    </dgm:pt>
    <dgm:pt modelId="{A5CAB66E-872A-4768-8872-77697CC0EA8A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noProof="0" dirty="0" smtClean="0"/>
            <a:t>Spread resources on many projects</a:t>
          </a:r>
          <a:endParaRPr lang="en-GB" noProof="0" dirty="0"/>
        </a:p>
      </dgm:t>
    </dgm:pt>
    <dgm:pt modelId="{1F6F79F8-4093-451F-A513-1CD78EC791C7}" type="parTrans" cxnId="{E455AF49-76AC-4D5C-94BE-027234FCEEBB}">
      <dgm:prSet/>
      <dgm:spPr/>
      <dgm:t>
        <a:bodyPr/>
        <a:lstStyle/>
        <a:p>
          <a:endParaRPr lang="en-US"/>
        </a:p>
      </dgm:t>
    </dgm:pt>
    <dgm:pt modelId="{9590D21B-2D23-40CF-ABA2-CB1BCC21983F}" type="sibTrans" cxnId="{E455AF49-76AC-4D5C-94BE-027234FCEEBB}">
      <dgm:prSet/>
      <dgm:spPr/>
      <dgm:t>
        <a:bodyPr/>
        <a:lstStyle/>
        <a:p>
          <a:endParaRPr lang="en-US"/>
        </a:p>
      </dgm:t>
    </dgm:pt>
    <dgm:pt modelId="{7D98474A-486C-4B33-B181-30378B8A82F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noProof="0" dirty="0" smtClean="0"/>
            <a:t>Jan to create proposal</a:t>
          </a:r>
          <a:endParaRPr lang="en-GB" b="1" noProof="0" dirty="0"/>
        </a:p>
      </dgm:t>
    </dgm:pt>
    <dgm:pt modelId="{69BAC577-032D-43EF-9544-52A0CC5AA32E}" type="parTrans" cxnId="{B8B069F6-2165-49ED-ADAC-2F84392B59E4}">
      <dgm:prSet/>
      <dgm:spPr/>
      <dgm:t>
        <a:bodyPr/>
        <a:lstStyle/>
        <a:p>
          <a:endParaRPr lang="en-US"/>
        </a:p>
      </dgm:t>
    </dgm:pt>
    <dgm:pt modelId="{4B83215A-19F7-478D-9F13-2E722FF04B06}" type="sibTrans" cxnId="{B8B069F6-2165-49ED-ADAC-2F84392B59E4}">
      <dgm:prSet/>
      <dgm:spPr/>
      <dgm:t>
        <a:bodyPr/>
        <a:lstStyle/>
        <a:p>
          <a:endParaRPr lang="en-US"/>
        </a:p>
      </dgm:t>
    </dgm:pt>
    <dgm:pt modelId="{6CEFBA89-3ADA-4E41-81DC-814BC82E35E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CDMO vs ComOps vs Infra</a:t>
          </a:r>
          <a:endParaRPr lang="en-US" dirty="0"/>
        </a:p>
      </dgm:t>
    </dgm:pt>
    <dgm:pt modelId="{FB61BB08-887A-4AB4-8E03-2F5DDC2B5BEB}" type="parTrans" cxnId="{4AEF6CC2-5173-4C02-8458-965F5450F088}">
      <dgm:prSet/>
      <dgm:spPr/>
      <dgm:t>
        <a:bodyPr/>
        <a:lstStyle/>
        <a:p>
          <a:endParaRPr lang="en-US"/>
        </a:p>
      </dgm:t>
    </dgm:pt>
    <dgm:pt modelId="{C03A4042-3B6D-4C6D-877E-A4E39B2E0D6D}" type="sibTrans" cxnId="{4AEF6CC2-5173-4C02-8458-965F5450F088}">
      <dgm:prSet/>
      <dgm:spPr/>
      <dgm:t>
        <a:bodyPr/>
        <a:lstStyle/>
        <a:p>
          <a:endParaRPr lang="en-US"/>
        </a:p>
      </dgm:t>
    </dgm:pt>
    <dgm:pt modelId="{75B1D1FB-19C4-4420-856C-8C77EC71298C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Repeat vision</a:t>
          </a:r>
          <a:endParaRPr lang="en-US" dirty="0"/>
        </a:p>
      </dgm:t>
    </dgm:pt>
    <dgm:pt modelId="{FD434721-8A9E-41C1-BC1C-9016BE5E0342}" type="parTrans" cxnId="{3C17C5DD-626F-4C66-8674-695030095C97}">
      <dgm:prSet/>
      <dgm:spPr/>
      <dgm:t>
        <a:bodyPr/>
        <a:lstStyle/>
        <a:p>
          <a:endParaRPr lang="en-US"/>
        </a:p>
      </dgm:t>
    </dgm:pt>
    <dgm:pt modelId="{427862D9-E5A6-44A9-A781-7102531D062A}" type="sibTrans" cxnId="{3C17C5DD-626F-4C66-8674-695030095C97}">
      <dgm:prSet/>
      <dgm:spPr/>
      <dgm:t>
        <a:bodyPr/>
        <a:lstStyle/>
        <a:p>
          <a:endParaRPr lang="en-US"/>
        </a:p>
      </dgm:t>
    </dgm:pt>
    <dgm:pt modelId="{6DD7725E-EDFF-44F9-B01A-F7F82B6D7698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Decision making</a:t>
          </a:r>
          <a:endParaRPr lang="en-US" dirty="0"/>
        </a:p>
      </dgm:t>
    </dgm:pt>
    <dgm:pt modelId="{5E0ECD4C-B446-4DB7-82BD-5B7C919EDB0B}" type="parTrans" cxnId="{2B584D9B-E9D8-462A-84F9-85C1AFF92E7B}">
      <dgm:prSet/>
      <dgm:spPr/>
      <dgm:t>
        <a:bodyPr/>
        <a:lstStyle/>
        <a:p>
          <a:endParaRPr lang="en-US"/>
        </a:p>
      </dgm:t>
    </dgm:pt>
    <dgm:pt modelId="{DC181A46-340C-454E-AFEF-77153C26B117}" type="sibTrans" cxnId="{2B584D9B-E9D8-462A-84F9-85C1AFF92E7B}">
      <dgm:prSet/>
      <dgm:spPr/>
      <dgm:t>
        <a:bodyPr/>
        <a:lstStyle/>
        <a:p>
          <a:endParaRPr lang="en-US"/>
        </a:p>
      </dgm:t>
    </dgm:pt>
    <dgm:pt modelId="{CA6C2FD5-595A-4955-979D-563D506F3114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Prioritization missing</a:t>
          </a:r>
          <a:endParaRPr lang="en-US" dirty="0"/>
        </a:p>
      </dgm:t>
    </dgm:pt>
    <dgm:pt modelId="{49275E38-2D67-4627-970A-99B19FA4700C}" type="parTrans" cxnId="{39BE2C0F-0A6A-42F4-87AF-E247ED99D902}">
      <dgm:prSet/>
      <dgm:spPr/>
      <dgm:t>
        <a:bodyPr/>
        <a:lstStyle/>
        <a:p>
          <a:endParaRPr lang="en-US"/>
        </a:p>
      </dgm:t>
    </dgm:pt>
    <dgm:pt modelId="{989FA2D4-C496-41E1-B44A-E72E6AD0C1D5}" type="sibTrans" cxnId="{39BE2C0F-0A6A-42F4-87AF-E247ED99D902}">
      <dgm:prSet/>
      <dgm:spPr/>
      <dgm:t>
        <a:bodyPr/>
        <a:lstStyle/>
        <a:p>
          <a:endParaRPr lang="en-US"/>
        </a:p>
      </dgm:t>
    </dgm:pt>
    <dgm:pt modelId="{A539F8FE-3BAF-4213-B30E-C5F853E7994C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Decision routes unclear</a:t>
          </a:r>
          <a:endParaRPr lang="en-US" dirty="0"/>
        </a:p>
      </dgm:t>
    </dgm:pt>
    <dgm:pt modelId="{AE244274-9937-40AD-A40B-B71BC7248628}" type="parTrans" cxnId="{08F40EF5-67CC-44FD-8CDB-A52617BB1787}">
      <dgm:prSet/>
      <dgm:spPr/>
      <dgm:t>
        <a:bodyPr/>
        <a:lstStyle/>
        <a:p>
          <a:endParaRPr lang="en-US"/>
        </a:p>
      </dgm:t>
    </dgm:pt>
    <dgm:pt modelId="{70018843-E6AA-474E-9C18-8AC7D1B93FCB}" type="sibTrans" cxnId="{08F40EF5-67CC-44FD-8CDB-A52617BB1787}">
      <dgm:prSet/>
      <dgm:spPr/>
      <dgm:t>
        <a:bodyPr/>
        <a:lstStyle/>
        <a:p>
          <a:endParaRPr lang="en-US"/>
        </a:p>
      </dgm:t>
    </dgm:pt>
    <dgm:pt modelId="{0EED7386-ED98-418E-92F7-D0ACA29E761B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Effective Comms - Aligned wording</a:t>
          </a:r>
          <a:endParaRPr lang="en-US" dirty="0"/>
        </a:p>
      </dgm:t>
    </dgm:pt>
    <dgm:pt modelId="{8A64CA73-98DC-4DFB-B2AB-E0B42CBA4178}" type="parTrans" cxnId="{73BD89E6-253D-4CF8-82E5-A48D780351EB}">
      <dgm:prSet/>
      <dgm:spPr/>
      <dgm:t>
        <a:bodyPr/>
        <a:lstStyle/>
        <a:p>
          <a:endParaRPr lang="en-US"/>
        </a:p>
      </dgm:t>
    </dgm:pt>
    <dgm:pt modelId="{CBE530D6-40AA-4495-A300-8FFF3C04432C}" type="sibTrans" cxnId="{73BD89E6-253D-4CF8-82E5-A48D780351EB}">
      <dgm:prSet/>
      <dgm:spPr/>
      <dgm:t>
        <a:bodyPr/>
        <a:lstStyle/>
        <a:p>
          <a:endParaRPr lang="en-US"/>
        </a:p>
      </dgm:t>
    </dgm:pt>
    <dgm:pt modelId="{B002AEBE-10DB-48C9-BFFC-3728984E7695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Ineffective meetings</a:t>
          </a:r>
          <a:endParaRPr lang="en-US" dirty="0"/>
        </a:p>
      </dgm:t>
    </dgm:pt>
    <dgm:pt modelId="{A955FC98-4F13-4AC0-BADB-7595E25B694A}" type="parTrans" cxnId="{444F691C-D6C8-4732-9C16-ABD2B389C6AB}">
      <dgm:prSet/>
      <dgm:spPr/>
      <dgm:t>
        <a:bodyPr/>
        <a:lstStyle/>
        <a:p>
          <a:endParaRPr lang="en-US"/>
        </a:p>
      </dgm:t>
    </dgm:pt>
    <dgm:pt modelId="{76C1BFD8-8272-448A-8616-132E78F0C438}" type="sibTrans" cxnId="{444F691C-D6C8-4732-9C16-ABD2B389C6AB}">
      <dgm:prSet/>
      <dgm:spPr/>
      <dgm:t>
        <a:bodyPr/>
        <a:lstStyle/>
        <a:p>
          <a:endParaRPr lang="en-US"/>
        </a:p>
      </dgm:t>
    </dgm:pt>
    <dgm:pt modelId="{452DEB9D-89E3-4947-AF36-542BD9E112A5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Unclear accountabilities</a:t>
          </a:r>
          <a:endParaRPr lang="en-US" dirty="0"/>
        </a:p>
      </dgm:t>
    </dgm:pt>
    <dgm:pt modelId="{7A6DE828-579C-4C15-A70C-C22E0072F3D1}" type="parTrans" cxnId="{09939C37-AC6D-4725-9995-110D41A46BDF}">
      <dgm:prSet/>
      <dgm:spPr/>
      <dgm:t>
        <a:bodyPr/>
        <a:lstStyle/>
        <a:p>
          <a:endParaRPr lang="en-US"/>
        </a:p>
      </dgm:t>
    </dgm:pt>
    <dgm:pt modelId="{CC3B36BA-9A55-4EB1-B02B-77B09C4177A4}" type="sibTrans" cxnId="{09939C37-AC6D-4725-9995-110D41A46BDF}">
      <dgm:prSet/>
      <dgm:spPr/>
      <dgm:t>
        <a:bodyPr/>
        <a:lstStyle/>
        <a:p>
          <a:endParaRPr lang="en-US"/>
        </a:p>
      </dgm:t>
    </dgm:pt>
    <dgm:pt modelId="{38D79857-7AB3-4F0D-874C-E5E8868C011A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Engaging people</a:t>
          </a:r>
          <a:endParaRPr lang="en-US" dirty="0"/>
        </a:p>
      </dgm:t>
    </dgm:pt>
    <dgm:pt modelId="{1CB547ED-FB2C-40A1-A923-CFD5BC1608CE}" type="parTrans" cxnId="{B6F2C4FF-6C5F-4124-A297-DAF713289EFA}">
      <dgm:prSet/>
      <dgm:spPr/>
      <dgm:t>
        <a:bodyPr/>
        <a:lstStyle/>
        <a:p>
          <a:endParaRPr lang="en-US"/>
        </a:p>
      </dgm:t>
    </dgm:pt>
    <dgm:pt modelId="{FA1DF54C-B67F-4355-9F7F-67563CFAB241}" type="sibTrans" cxnId="{B6F2C4FF-6C5F-4124-A297-DAF713289EFA}">
      <dgm:prSet/>
      <dgm:spPr/>
      <dgm:t>
        <a:bodyPr/>
        <a:lstStyle/>
        <a:p>
          <a:endParaRPr lang="en-US"/>
        </a:p>
      </dgm:t>
    </dgm:pt>
    <dgm:pt modelId="{4AD25E77-1D2D-4E30-9058-FD77B8793B3E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Vision unclear</a:t>
          </a:r>
          <a:endParaRPr lang="en-US" dirty="0"/>
        </a:p>
      </dgm:t>
    </dgm:pt>
    <dgm:pt modelId="{F8F94DBF-762B-45F6-BF30-CAD27720F8B6}" type="parTrans" cxnId="{334A4B71-9415-4EE3-8DC7-DF21B38CCB3A}">
      <dgm:prSet/>
      <dgm:spPr/>
      <dgm:t>
        <a:bodyPr/>
        <a:lstStyle/>
        <a:p>
          <a:endParaRPr lang="en-US"/>
        </a:p>
      </dgm:t>
    </dgm:pt>
    <dgm:pt modelId="{E65D4188-45CF-44A9-B04C-F7F5813197C2}" type="sibTrans" cxnId="{334A4B71-9415-4EE3-8DC7-DF21B38CCB3A}">
      <dgm:prSet/>
      <dgm:spPr/>
      <dgm:t>
        <a:bodyPr/>
        <a:lstStyle/>
        <a:p>
          <a:endParaRPr lang="en-US"/>
        </a:p>
      </dgm:t>
    </dgm:pt>
    <dgm:pt modelId="{C7AE64FF-88E5-482F-A6AB-0DAD724449EB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“What’s in it for me?”</a:t>
          </a:r>
          <a:endParaRPr lang="en-US" dirty="0"/>
        </a:p>
      </dgm:t>
    </dgm:pt>
    <dgm:pt modelId="{8BAECD4F-95A9-4586-91E4-8ACC6BE400FC}" type="parTrans" cxnId="{7F78D70F-FAE6-42CB-B3A7-34D4D1126ADD}">
      <dgm:prSet/>
      <dgm:spPr/>
      <dgm:t>
        <a:bodyPr/>
        <a:lstStyle/>
        <a:p>
          <a:endParaRPr lang="en-US"/>
        </a:p>
      </dgm:t>
    </dgm:pt>
    <dgm:pt modelId="{C0586B8C-48BD-409A-9789-A4963703C382}" type="sibTrans" cxnId="{7F78D70F-FAE6-42CB-B3A7-34D4D1126ADD}">
      <dgm:prSet/>
      <dgm:spPr/>
      <dgm:t>
        <a:bodyPr/>
        <a:lstStyle/>
        <a:p>
          <a:endParaRPr lang="en-US"/>
        </a:p>
      </dgm:t>
    </dgm:pt>
    <dgm:pt modelId="{DE4BF0B8-8871-4F99-BFD9-7898E8948C43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noProof="0" dirty="0" smtClean="0"/>
            <a:t>Minimise context switch</a:t>
          </a:r>
          <a:endParaRPr lang="en-US" dirty="0"/>
        </a:p>
      </dgm:t>
    </dgm:pt>
    <dgm:pt modelId="{11F05B1D-D754-48C8-9C21-3B887163892A}" type="parTrans" cxnId="{45140E2D-F3DB-405F-B270-A150F24D3A79}">
      <dgm:prSet/>
      <dgm:spPr/>
      <dgm:t>
        <a:bodyPr/>
        <a:lstStyle/>
        <a:p>
          <a:endParaRPr lang="en-US"/>
        </a:p>
      </dgm:t>
    </dgm:pt>
    <dgm:pt modelId="{D894DC76-EA3D-416D-BEFC-461AADDC6B77}" type="sibTrans" cxnId="{45140E2D-F3DB-405F-B270-A150F24D3A79}">
      <dgm:prSet/>
      <dgm:spPr/>
      <dgm:t>
        <a:bodyPr/>
        <a:lstStyle/>
        <a:p>
          <a:endParaRPr lang="en-US"/>
        </a:p>
      </dgm:t>
    </dgm:pt>
    <dgm:pt modelId="{09EF5AA4-F484-47BA-836B-54A209503E5B}" type="pres">
      <dgm:prSet presAssocID="{6CAA63E4-2AC5-4E4B-9104-FA6F11C7A6D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44C9D2-556F-4584-B8A3-8C5F37ED3078}" type="pres">
      <dgm:prSet presAssocID="{6DD7725E-EDFF-44F9-B01A-F7F82B6D7698}" presName="composite" presStyleCnt="0"/>
      <dgm:spPr/>
    </dgm:pt>
    <dgm:pt modelId="{DFF4C803-532A-474F-A002-3A052FBBC057}" type="pres">
      <dgm:prSet presAssocID="{6DD7725E-EDFF-44F9-B01A-F7F82B6D7698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D0683-3BEA-430B-8F68-6EBDE5B97C88}" type="pres">
      <dgm:prSet presAssocID="{6DD7725E-EDFF-44F9-B01A-F7F82B6D7698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C55A0E-1744-4325-9AFB-DAB06C6D14C7}" type="pres">
      <dgm:prSet presAssocID="{DC181A46-340C-454E-AFEF-77153C26B117}" presName="sp" presStyleCnt="0"/>
      <dgm:spPr/>
    </dgm:pt>
    <dgm:pt modelId="{4E34E6A3-1B1A-4A4D-BF15-B3FA2767C9E5}" type="pres">
      <dgm:prSet presAssocID="{83EFC550-4F66-408D-BE7E-884E6B76699D}" presName="composite" presStyleCnt="0"/>
      <dgm:spPr/>
      <dgm:t>
        <a:bodyPr/>
        <a:lstStyle/>
        <a:p>
          <a:endParaRPr lang="en-US"/>
        </a:p>
      </dgm:t>
    </dgm:pt>
    <dgm:pt modelId="{907809CA-D561-44F5-939E-F9ADD5983D51}" type="pres">
      <dgm:prSet presAssocID="{83EFC550-4F66-408D-BE7E-884E6B76699D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583102-CF7C-4FFD-B39D-DCC6BA2C0190}" type="pres">
      <dgm:prSet presAssocID="{83EFC550-4F66-408D-BE7E-884E6B76699D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86C72-2924-44F8-BD62-EB6374F387F3}" type="pres">
      <dgm:prSet presAssocID="{60B83D69-54B8-43EC-90B3-2F5D2AFF7CBB}" presName="sp" presStyleCnt="0"/>
      <dgm:spPr/>
      <dgm:t>
        <a:bodyPr/>
        <a:lstStyle/>
        <a:p>
          <a:endParaRPr lang="en-US"/>
        </a:p>
      </dgm:t>
    </dgm:pt>
    <dgm:pt modelId="{72D0C1ED-C995-405E-BF60-38B96C941676}" type="pres">
      <dgm:prSet presAssocID="{0EED7386-ED98-418E-92F7-D0ACA29E761B}" presName="composite" presStyleCnt="0"/>
      <dgm:spPr/>
    </dgm:pt>
    <dgm:pt modelId="{46D8040F-C47E-4588-8723-1E50C163CEF9}" type="pres">
      <dgm:prSet presAssocID="{0EED7386-ED98-418E-92F7-D0ACA29E761B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07604-783B-443D-931B-4D2A50ABE906}" type="pres">
      <dgm:prSet presAssocID="{0EED7386-ED98-418E-92F7-D0ACA29E761B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4020B-7C35-4A72-AA5E-B370579C564D}" type="pres">
      <dgm:prSet presAssocID="{CBE530D6-40AA-4495-A300-8FFF3C04432C}" presName="sp" presStyleCnt="0"/>
      <dgm:spPr/>
    </dgm:pt>
    <dgm:pt modelId="{DE158AEE-68DF-402C-A985-36F6F34A6A7A}" type="pres">
      <dgm:prSet presAssocID="{F325AE33-602F-470E-B694-8F953103705B}" presName="composite" presStyleCnt="0"/>
      <dgm:spPr/>
      <dgm:t>
        <a:bodyPr/>
        <a:lstStyle/>
        <a:p>
          <a:endParaRPr lang="en-US"/>
        </a:p>
      </dgm:t>
    </dgm:pt>
    <dgm:pt modelId="{CA90457D-315D-4BB7-870C-EFC07D02AEA2}" type="pres">
      <dgm:prSet presAssocID="{F325AE33-602F-470E-B694-8F953103705B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265E2-47B2-4179-A558-69A9A82003D9}" type="pres">
      <dgm:prSet presAssocID="{F325AE33-602F-470E-B694-8F953103705B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DECA4-E05B-45EF-BE78-C807FF6D4D27}" type="pres">
      <dgm:prSet presAssocID="{7EFA22E1-ACD8-4C6F-92DE-7B1D6E511BB0}" presName="sp" presStyleCnt="0"/>
      <dgm:spPr/>
    </dgm:pt>
    <dgm:pt modelId="{5E922F47-2FA6-4A30-8483-A8299D6BD9B1}" type="pres">
      <dgm:prSet presAssocID="{38D79857-7AB3-4F0D-874C-E5E8868C011A}" presName="composite" presStyleCnt="0"/>
      <dgm:spPr/>
    </dgm:pt>
    <dgm:pt modelId="{F0EAD922-22A9-4975-ABDA-BC93F35EB8F2}" type="pres">
      <dgm:prSet presAssocID="{38D79857-7AB3-4F0D-874C-E5E8868C011A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1C579-86A7-4703-9547-E228FB7E129F}" type="pres">
      <dgm:prSet presAssocID="{38D79857-7AB3-4F0D-874C-E5E8868C011A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C5503-294F-4A07-8225-1B29E320739D}" type="pres">
      <dgm:prSet presAssocID="{FA1DF54C-B67F-4355-9F7F-67563CFAB241}" presName="sp" presStyleCnt="0"/>
      <dgm:spPr/>
    </dgm:pt>
    <dgm:pt modelId="{D58321CE-070B-4B06-9494-C0C561D9D1E9}" type="pres">
      <dgm:prSet presAssocID="{DE4BF0B8-8871-4F99-BFD9-7898E8948C43}" presName="composite" presStyleCnt="0"/>
      <dgm:spPr/>
    </dgm:pt>
    <dgm:pt modelId="{F3BAEF22-8AE6-4369-A1C8-0FCA6519EB79}" type="pres">
      <dgm:prSet presAssocID="{DE4BF0B8-8871-4F99-BFD9-7898E8948C43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8A51-164A-4A3D-A5A7-AB6882118D52}" type="pres">
      <dgm:prSet presAssocID="{DE4BF0B8-8871-4F99-BFD9-7898E8948C43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D64D70-EE90-4C0B-A4DD-F79BF7F14A5C}" type="presOf" srcId="{4AD25E77-1D2D-4E30-9058-FD77B8793B3E}" destId="{2BB1C579-86A7-4703-9547-E228FB7E129F}" srcOrd="0" destOrd="0" presId="urn:microsoft.com/office/officeart/2005/8/layout/chevron2"/>
    <dgm:cxn modelId="{912C5823-4954-409B-87E9-FD879900280B}" type="presOf" srcId="{83EFC550-4F66-408D-BE7E-884E6B76699D}" destId="{907809CA-D561-44F5-939E-F9ADD5983D51}" srcOrd="0" destOrd="0" presId="urn:microsoft.com/office/officeart/2005/8/layout/chevron2"/>
    <dgm:cxn modelId="{CF876D16-5CF0-4B4D-A352-A9FA3EF96C30}" type="presOf" srcId="{6CAA63E4-2AC5-4E4B-9104-FA6F11C7A6DE}" destId="{09EF5AA4-F484-47BA-836B-54A209503E5B}" srcOrd="0" destOrd="0" presId="urn:microsoft.com/office/officeart/2005/8/layout/chevron2"/>
    <dgm:cxn modelId="{73BD89E6-253D-4CF8-82E5-A48D780351EB}" srcId="{6CAA63E4-2AC5-4E4B-9104-FA6F11C7A6DE}" destId="{0EED7386-ED98-418E-92F7-D0ACA29E761B}" srcOrd="2" destOrd="0" parTransId="{8A64CA73-98DC-4DFB-B2AB-E0B42CBA4178}" sibTransId="{CBE530D6-40AA-4495-A300-8FFF3C04432C}"/>
    <dgm:cxn modelId="{AA657745-E219-4FB4-905B-5AE5F2217CB1}" type="presOf" srcId="{B002AEBE-10DB-48C9-BFFC-3728984E7695}" destId="{3D707604-783B-443D-931B-4D2A50ABE906}" srcOrd="0" destOrd="0" presId="urn:microsoft.com/office/officeart/2005/8/layout/chevron2"/>
    <dgm:cxn modelId="{B6F2C4FF-6C5F-4124-A297-DAF713289EFA}" srcId="{6CAA63E4-2AC5-4E4B-9104-FA6F11C7A6DE}" destId="{38D79857-7AB3-4F0D-874C-E5E8868C011A}" srcOrd="4" destOrd="0" parTransId="{1CB547ED-FB2C-40A1-A923-CFD5BC1608CE}" sibTransId="{FA1DF54C-B67F-4355-9F7F-67563CFAB241}"/>
    <dgm:cxn modelId="{6957E594-BD9A-4303-A481-B67A8801C43E}" type="presOf" srcId="{75B1D1FB-19C4-4420-856C-8C77EC71298C}" destId="{F8D265E2-47B2-4179-A558-69A9A82003D9}" srcOrd="0" destOrd="1" presId="urn:microsoft.com/office/officeart/2005/8/layout/chevron2"/>
    <dgm:cxn modelId="{9196BFC4-5C32-4192-ABE6-FBDB340A5CC2}" type="presOf" srcId="{452DEB9D-89E3-4947-AF36-542BD9E112A5}" destId="{3D707604-783B-443D-931B-4D2A50ABE906}" srcOrd="0" destOrd="1" presId="urn:microsoft.com/office/officeart/2005/8/layout/chevron2"/>
    <dgm:cxn modelId="{7F78D70F-FAE6-42CB-B3A7-34D4D1126ADD}" srcId="{38D79857-7AB3-4F0D-874C-E5E8868C011A}" destId="{C7AE64FF-88E5-482F-A6AB-0DAD724449EB}" srcOrd="1" destOrd="0" parTransId="{8BAECD4F-95A9-4586-91E4-8ACC6BE400FC}" sibTransId="{C0586B8C-48BD-409A-9789-A4963703C382}"/>
    <dgm:cxn modelId="{B1624841-9146-48E6-91D8-2544F7724730}" type="presOf" srcId="{6CEFBA89-3ADA-4E41-81DC-814BC82E35E0}" destId="{F8D265E2-47B2-4179-A558-69A9A82003D9}" srcOrd="0" destOrd="0" presId="urn:microsoft.com/office/officeart/2005/8/layout/chevron2"/>
    <dgm:cxn modelId="{CB561B1F-2D73-4165-A79F-9BD00FB91E5D}" srcId="{6CAA63E4-2AC5-4E4B-9104-FA6F11C7A6DE}" destId="{F325AE33-602F-470E-B694-8F953103705B}" srcOrd="3" destOrd="0" parTransId="{F06FABB8-5849-4F95-A01F-F53E6AD9FC60}" sibTransId="{7EFA22E1-ACD8-4C6F-92DE-7B1D6E511BB0}"/>
    <dgm:cxn modelId="{FE3EAF54-E891-46A0-A1A6-652564722795}" type="presOf" srcId="{EA3594B1-B8B1-43EC-A588-E384205A6744}" destId="{1ADA8A51-164A-4A3D-A5A7-AB6882118D52}" srcOrd="0" destOrd="0" presId="urn:microsoft.com/office/officeart/2005/8/layout/chevron2"/>
    <dgm:cxn modelId="{45140E2D-F3DB-405F-B270-A150F24D3A79}" srcId="{6CAA63E4-2AC5-4E4B-9104-FA6F11C7A6DE}" destId="{DE4BF0B8-8871-4F99-BFD9-7898E8948C43}" srcOrd="5" destOrd="0" parTransId="{11F05B1D-D754-48C8-9C21-3B887163892A}" sibTransId="{D894DC76-EA3D-416D-BEFC-461AADDC6B77}"/>
    <dgm:cxn modelId="{840D3424-64A2-4518-85CA-E1899237DBC9}" srcId="{DE4BF0B8-8871-4F99-BFD9-7898E8948C43}" destId="{EA3594B1-B8B1-43EC-A588-E384205A6744}" srcOrd="0" destOrd="0" parTransId="{21D29BC7-9387-413B-B9A0-FC3D10C85246}" sibTransId="{4BC9895B-0F71-4690-867A-5A43952F45BA}"/>
    <dgm:cxn modelId="{3C17C5DD-626F-4C66-8674-695030095C97}" srcId="{F325AE33-602F-470E-B694-8F953103705B}" destId="{75B1D1FB-19C4-4420-856C-8C77EC71298C}" srcOrd="1" destOrd="0" parTransId="{FD434721-8A9E-41C1-BC1C-9016BE5E0342}" sibTransId="{427862D9-E5A6-44A9-A781-7102531D062A}"/>
    <dgm:cxn modelId="{409C040A-DDA9-403A-B310-A5B0B6F8E093}" type="presOf" srcId="{38D79857-7AB3-4F0D-874C-E5E8868C011A}" destId="{F0EAD922-22A9-4975-ABDA-BC93F35EB8F2}" srcOrd="0" destOrd="0" presId="urn:microsoft.com/office/officeart/2005/8/layout/chevron2"/>
    <dgm:cxn modelId="{39BE2C0F-0A6A-42F4-87AF-E247ED99D902}" srcId="{6DD7725E-EDFF-44F9-B01A-F7F82B6D7698}" destId="{CA6C2FD5-595A-4955-979D-563D506F3114}" srcOrd="0" destOrd="0" parTransId="{49275E38-2D67-4627-970A-99B19FA4700C}" sibTransId="{989FA2D4-C496-41E1-B44A-E72E6AD0C1D5}"/>
    <dgm:cxn modelId="{17C7F615-1E4A-4D9A-9EF8-9D90398ED346}" srcId="{83EFC550-4F66-408D-BE7E-884E6B76699D}" destId="{E06D1846-D210-4B85-B67D-A035EE696F7C}" srcOrd="0" destOrd="0" parTransId="{A3CCAF86-CA26-467A-8FAF-23E9DEC91FC8}" sibTransId="{33BB1839-8160-4C33-BDB9-44E7A1469E7C}"/>
    <dgm:cxn modelId="{46033595-FB06-47CD-A414-7D8DAC8325E4}" type="presOf" srcId="{CA6C2FD5-595A-4955-979D-563D506F3114}" destId="{119D0683-3BEA-430B-8F68-6EBDE5B97C88}" srcOrd="0" destOrd="0" presId="urn:microsoft.com/office/officeart/2005/8/layout/chevron2"/>
    <dgm:cxn modelId="{2EFF43FF-50DC-4A61-B76A-2DECA3EE7EF9}" type="presOf" srcId="{A539F8FE-3BAF-4213-B30E-C5F853E7994C}" destId="{119D0683-3BEA-430B-8F68-6EBDE5B97C88}" srcOrd="0" destOrd="1" presId="urn:microsoft.com/office/officeart/2005/8/layout/chevron2"/>
    <dgm:cxn modelId="{6ED70E10-D3F5-4BF2-8604-8B5AB171A96A}" type="presOf" srcId="{C7AE64FF-88E5-482F-A6AB-0DAD724449EB}" destId="{2BB1C579-86A7-4703-9547-E228FB7E129F}" srcOrd="0" destOrd="1" presId="urn:microsoft.com/office/officeart/2005/8/layout/chevron2"/>
    <dgm:cxn modelId="{2B584D9B-E9D8-462A-84F9-85C1AFF92E7B}" srcId="{6CAA63E4-2AC5-4E4B-9104-FA6F11C7A6DE}" destId="{6DD7725E-EDFF-44F9-B01A-F7F82B6D7698}" srcOrd="0" destOrd="0" parTransId="{5E0ECD4C-B446-4DB7-82BD-5B7C919EDB0B}" sibTransId="{DC181A46-340C-454E-AFEF-77153C26B117}"/>
    <dgm:cxn modelId="{4AEF6CC2-5173-4C02-8458-965F5450F088}" srcId="{F325AE33-602F-470E-B694-8F953103705B}" destId="{6CEFBA89-3ADA-4E41-81DC-814BC82E35E0}" srcOrd="0" destOrd="0" parTransId="{FB61BB08-887A-4AB4-8E03-2F5DDC2B5BEB}" sibTransId="{C03A4042-3B6D-4C6D-877E-A4E39B2E0D6D}"/>
    <dgm:cxn modelId="{D71F364B-E141-4819-9158-353CD552B8DE}" type="presOf" srcId="{DE4BF0B8-8871-4F99-BFD9-7898E8948C43}" destId="{F3BAEF22-8AE6-4369-A1C8-0FCA6519EB79}" srcOrd="0" destOrd="0" presId="urn:microsoft.com/office/officeart/2005/8/layout/chevron2"/>
    <dgm:cxn modelId="{A60572CB-0A8A-491E-AD8C-E25CC9FDF127}" srcId="{83EFC550-4F66-408D-BE7E-884E6B76699D}" destId="{04CECF0A-6879-489A-8977-19FBFDF8A72F}" srcOrd="1" destOrd="0" parTransId="{FDE71B5D-00B0-4996-A59E-1AC7AC1C0763}" sibTransId="{912A9F99-D790-4213-A7B7-B53F40839093}"/>
    <dgm:cxn modelId="{A8C28842-C833-4E3F-B2C8-6ED1C690A2CA}" type="presOf" srcId="{A5CAB66E-872A-4768-8872-77697CC0EA8A}" destId="{1ADA8A51-164A-4A3D-A5A7-AB6882118D52}" srcOrd="0" destOrd="1" presId="urn:microsoft.com/office/officeart/2005/8/layout/chevron2"/>
    <dgm:cxn modelId="{83C8E0BB-75AB-4509-BB80-7290613648A8}" type="presOf" srcId="{E06D1846-D210-4B85-B67D-A035EE696F7C}" destId="{65583102-CF7C-4FFD-B39D-DCC6BA2C0190}" srcOrd="0" destOrd="0" presId="urn:microsoft.com/office/officeart/2005/8/layout/chevron2"/>
    <dgm:cxn modelId="{08F40EF5-67CC-44FD-8CDB-A52617BB1787}" srcId="{6DD7725E-EDFF-44F9-B01A-F7F82B6D7698}" destId="{A539F8FE-3BAF-4213-B30E-C5F853E7994C}" srcOrd="1" destOrd="0" parTransId="{AE244274-9937-40AD-A40B-B71BC7248628}" sibTransId="{70018843-E6AA-474E-9C18-8AC7D1B93FCB}"/>
    <dgm:cxn modelId="{D0EEC877-E7F7-4CB8-B108-5C0C868CCD52}" type="presOf" srcId="{7D98474A-486C-4B33-B181-30378B8A82F1}" destId="{1ADA8A51-164A-4A3D-A5A7-AB6882118D52}" srcOrd="0" destOrd="2" presId="urn:microsoft.com/office/officeart/2005/8/layout/chevron2"/>
    <dgm:cxn modelId="{C06B0FA6-BC3D-4FB7-9527-77DDC8FCD208}" type="presOf" srcId="{04CECF0A-6879-489A-8977-19FBFDF8A72F}" destId="{65583102-CF7C-4FFD-B39D-DCC6BA2C0190}" srcOrd="0" destOrd="1" presId="urn:microsoft.com/office/officeart/2005/8/layout/chevron2"/>
    <dgm:cxn modelId="{334A4B71-9415-4EE3-8DC7-DF21B38CCB3A}" srcId="{38D79857-7AB3-4F0D-874C-E5E8868C011A}" destId="{4AD25E77-1D2D-4E30-9058-FD77B8793B3E}" srcOrd="0" destOrd="0" parTransId="{F8F94DBF-762B-45F6-BF30-CAD27720F8B6}" sibTransId="{E65D4188-45CF-44A9-B04C-F7F5813197C2}"/>
    <dgm:cxn modelId="{B8B069F6-2165-49ED-ADAC-2F84392B59E4}" srcId="{DE4BF0B8-8871-4F99-BFD9-7898E8948C43}" destId="{7D98474A-486C-4B33-B181-30378B8A82F1}" srcOrd="2" destOrd="0" parTransId="{69BAC577-032D-43EF-9544-52A0CC5AA32E}" sibTransId="{4B83215A-19F7-478D-9F13-2E722FF04B06}"/>
    <dgm:cxn modelId="{09939C37-AC6D-4725-9995-110D41A46BDF}" srcId="{0EED7386-ED98-418E-92F7-D0ACA29E761B}" destId="{452DEB9D-89E3-4947-AF36-542BD9E112A5}" srcOrd="1" destOrd="0" parTransId="{7A6DE828-579C-4C15-A70C-C22E0072F3D1}" sibTransId="{CC3B36BA-9A55-4EB1-B02B-77B09C4177A4}"/>
    <dgm:cxn modelId="{FDA96421-46F8-4D9C-9816-974A9334E77A}" type="presOf" srcId="{0EED7386-ED98-418E-92F7-D0ACA29E761B}" destId="{46D8040F-C47E-4588-8723-1E50C163CEF9}" srcOrd="0" destOrd="0" presId="urn:microsoft.com/office/officeart/2005/8/layout/chevron2"/>
    <dgm:cxn modelId="{E455AF49-76AC-4D5C-94BE-027234FCEEBB}" srcId="{DE4BF0B8-8871-4F99-BFD9-7898E8948C43}" destId="{A5CAB66E-872A-4768-8872-77697CC0EA8A}" srcOrd="1" destOrd="0" parTransId="{1F6F79F8-4093-451F-A513-1CD78EC791C7}" sibTransId="{9590D21B-2D23-40CF-ABA2-CB1BCC21983F}"/>
    <dgm:cxn modelId="{444F691C-D6C8-4732-9C16-ABD2B389C6AB}" srcId="{0EED7386-ED98-418E-92F7-D0ACA29E761B}" destId="{B002AEBE-10DB-48C9-BFFC-3728984E7695}" srcOrd="0" destOrd="0" parTransId="{A955FC98-4F13-4AC0-BADB-7595E25B694A}" sibTransId="{76C1BFD8-8272-448A-8616-132E78F0C438}"/>
    <dgm:cxn modelId="{FD5F6092-90D5-4197-8509-A55803891E76}" srcId="{6CAA63E4-2AC5-4E4B-9104-FA6F11C7A6DE}" destId="{83EFC550-4F66-408D-BE7E-884E6B76699D}" srcOrd="1" destOrd="0" parTransId="{48056E1A-7EB8-4C99-9956-CA898E018EBC}" sibTransId="{60B83D69-54B8-43EC-90B3-2F5D2AFF7CBB}"/>
    <dgm:cxn modelId="{D57E6C52-5D85-49CF-9114-53D3BBFD10F9}" type="presOf" srcId="{6DD7725E-EDFF-44F9-B01A-F7F82B6D7698}" destId="{DFF4C803-532A-474F-A002-3A052FBBC057}" srcOrd="0" destOrd="0" presId="urn:microsoft.com/office/officeart/2005/8/layout/chevron2"/>
    <dgm:cxn modelId="{A1EFD517-53A9-4409-B9B7-396A6EFE2995}" type="presOf" srcId="{F325AE33-602F-470E-B694-8F953103705B}" destId="{CA90457D-315D-4BB7-870C-EFC07D02AEA2}" srcOrd="0" destOrd="0" presId="urn:microsoft.com/office/officeart/2005/8/layout/chevron2"/>
    <dgm:cxn modelId="{3F00F298-CF39-4ADB-8AB1-1A3A07450AB7}" type="presParOf" srcId="{09EF5AA4-F484-47BA-836B-54A209503E5B}" destId="{BB44C9D2-556F-4584-B8A3-8C5F37ED3078}" srcOrd="0" destOrd="0" presId="urn:microsoft.com/office/officeart/2005/8/layout/chevron2"/>
    <dgm:cxn modelId="{E681776F-E35D-4186-BDA0-CDD6A00019EF}" type="presParOf" srcId="{BB44C9D2-556F-4584-B8A3-8C5F37ED3078}" destId="{DFF4C803-532A-474F-A002-3A052FBBC057}" srcOrd="0" destOrd="0" presId="urn:microsoft.com/office/officeart/2005/8/layout/chevron2"/>
    <dgm:cxn modelId="{EA0C309B-F8E2-4984-AEB9-F371092275CF}" type="presParOf" srcId="{BB44C9D2-556F-4584-B8A3-8C5F37ED3078}" destId="{119D0683-3BEA-430B-8F68-6EBDE5B97C88}" srcOrd="1" destOrd="0" presId="urn:microsoft.com/office/officeart/2005/8/layout/chevron2"/>
    <dgm:cxn modelId="{8A53E412-6FA8-4811-83C1-95129B5D555D}" type="presParOf" srcId="{09EF5AA4-F484-47BA-836B-54A209503E5B}" destId="{9EC55A0E-1744-4325-9AFB-DAB06C6D14C7}" srcOrd="1" destOrd="0" presId="urn:microsoft.com/office/officeart/2005/8/layout/chevron2"/>
    <dgm:cxn modelId="{7E6F0316-13D4-48DC-A63C-A04EE523C8D2}" type="presParOf" srcId="{09EF5AA4-F484-47BA-836B-54A209503E5B}" destId="{4E34E6A3-1B1A-4A4D-BF15-B3FA2767C9E5}" srcOrd="2" destOrd="0" presId="urn:microsoft.com/office/officeart/2005/8/layout/chevron2"/>
    <dgm:cxn modelId="{A3E3CEB6-B08E-4B76-86F6-254C72855985}" type="presParOf" srcId="{4E34E6A3-1B1A-4A4D-BF15-B3FA2767C9E5}" destId="{907809CA-D561-44F5-939E-F9ADD5983D51}" srcOrd="0" destOrd="0" presId="urn:microsoft.com/office/officeart/2005/8/layout/chevron2"/>
    <dgm:cxn modelId="{04C5D85F-B947-41ED-88D1-86DF3188B24B}" type="presParOf" srcId="{4E34E6A3-1B1A-4A4D-BF15-B3FA2767C9E5}" destId="{65583102-CF7C-4FFD-B39D-DCC6BA2C0190}" srcOrd="1" destOrd="0" presId="urn:microsoft.com/office/officeart/2005/8/layout/chevron2"/>
    <dgm:cxn modelId="{798636F6-604F-4959-B2B0-1375B6BCBD7A}" type="presParOf" srcId="{09EF5AA4-F484-47BA-836B-54A209503E5B}" destId="{9C786C72-2924-44F8-BD62-EB6374F387F3}" srcOrd="3" destOrd="0" presId="urn:microsoft.com/office/officeart/2005/8/layout/chevron2"/>
    <dgm:cxn modelId="{EF980375-1B86-4CCF-8F77-EBAEED74DE70}" type="presParOf" srcId="{09EF5AA4-F484-47BA-836B-54A209503E5B}" destId="{72D0C1ED-C995-405E-BF60-38B96C941676}" srcOrd="4" destOrd="0" presId="urn:microsoft.com/office/officeart/2005/8/layout/chevron2"/>
    <dgm:cxn modelId="{FEDF2732-94B6-4484-BCD2-3C0A55B23043}" type="presParOf" srcId="{72D0C1ED-C995-405E-BF60-38B96C941676}" destId="{46D8040F-C47E-4588-8723-1E50C163CEF9}" srcOrd="0" destOrd="0" presId="urn:microsoft.com/office/officeart/2005/8/layout/chevron2"/>
    <dgm:cxn modelId="{BE8393A9-15B9-458A-9D58-C39490575812}" type="presParOf" srcId="{72D0C1ED-C995-405E-BF60-38B96C941676}" destId="{3D707604-783B-443D-931B-4D2A50ABE906}" srcOrd="1" destOrd="0" presId="urn:microsoft.com/office/officeart/2005/8/layout/chevron2"/>
    <dgm:cxn modelId="{45DA2146-4C53-49F2-BEF6-E99434260D8D}" type="presParOf" srcId="{09EF5AA4-F484-47BA-836B-54A209503E5B}" destId="{97C4020B-7C35-4A72-AA5E-B370579C564D}" srcOrd="5" destOrd="0" presId="urn:microsoft.com/office/officeart/2005/8/layout/chevron2"/>
    <dgm:cxn modelId="{00365079-1F9D-4AD9-A451-6EB472B09C07}" type="presParOf" srcId="{09EF5AA4-F484-47BA-836B-54A209503E5B}" destId="{DE158AEE-68DF-402C-A985-36F6F34A6A7A}" srcOrd="6" destOrd="0" presId="urn:microsoft.com/office/officeart/2005/8/layout/chevron2"/>
    <dgm:cxn modelId="{2EBC4EE5-F4B7-4380-A49F-E011F902D36F}" type="presParOf" srcId="{DE158AEE-68DF-402C-A985-36F6F34A6A7A}" destId="{CA90457D-315D-4BB7-870C-EFC07D02AEA2}" srcOrd="0" destOrd="0" presId="urn:microsoft.com/office/officeart/2005/8/layout/chevron2"/>
    <dgm:cxn modelId="{E4BB6F4B-D2A3-45F9-A3BD-CC16C3D4F17F}" type="presParOf" srcId="{DE158AEE-68DF-402C-A985-36F6F34A6A7A}" destId="{F8D265E2-47B2-4179-A558-69A9A82003D9}" srcOrd="1" destOrd="0" presId="urn:microsoft.com/office/officeart/2005/8/layout/chevron2"/>
    <dgm:cxn modelId="{502880AB-83E2-4AFA-93DB-F0E21D62B497}" type="presParOf" srcId="{09EF5AA4-F484-47BA-836B-54A209503E5B}" destId="{772DECA4-E05B-45EF-BE78-C807FF6D4D27}" srcOrd="7" destOrd="0" presId="urn:microsoft.com/office/officeart/2005/8/layout/chevron2"/>
    <dgm:cxn modelId="{B005560A-2446-48CE-AB02-FC7D1316750B}" type="presParOf" srcId="{09EF5AA4-F484-47BA-836B-54A209503E5B}" destId="{5E922F47-2FA6-4A30-8483-A8299D6BD9B1}" srcOrd="8" destOrd="0" presId="urn:microsoft.com/office/officeart/2005/8/layout/chevron2"/>
    <dgm:cxn modelId="{C92B8127-2802-47AC-9943-22FFE60B1FBD}" type="presParOf" srcId="{5E922F47-2FA6-4A30-8483-A8299D6BD9B1}" destId="{F0EAD922-22A9-4975-ABDA-BC93F35EB8F2}" srcOrd="0" destOrd="0" presId="urn:microsoft.com/office/officeart/2005/8/layout/chevron2"/>
    <dgm:cxn modelId="{246BFFC7-7F66-40DA-A6F2-99214FD56F80}" type="presParOf" srcId="{5E922F47-2FA6-4A30-8483-A8299D6BD9B1}" destId="{2BB1C579-86A7-4703-9547-E228FB7E129F}" srcOrd="1" destOrd="0" presId="urn:microsoft.com/office/officeart/2005/8/layout/chevron2"/>
    <dgm:cxn modelId="{107F9CDC-EA70-40A7-A169-B090C841B865}" type="presParOf" srcId="{09EF5AA4-F484-47BA-836B-54A209503E5B}" destId="{73EC5503-294F-4A07-8225-1B29E320739D}" srcOrd="9" destOrd="0" presId="urn:microsoft.com/office/officeart/2005/8/layout/chevron2"/>
    <dgm:cxn modelId="{2590510B-DB0A-48C7-91E0-3523B0AB6C5D}" type="presParOf" srcId="{09EF5AA4-F484-47BA-836B-54A209503E5B}" destId="{D58321CE-070B-4B06-9494-C0C561D9D1E9}" srcOrd="10" destOrd="0" presId="urn:microsoft.com/office/officeart/2005/8/layout/chevron2"/>
    <dgm:cxn modelId="{595BCBC1-C9D8-4B5C-8FE2-0DE40C1D96D2}" type="presParOf" srcId="{D58321CE-070B-4B06-9494-C0C561D9D1E9}" destId="{F3BAEF22-8AE6-4369-A1C8-0FCA6519EB79}" srcOrd="0" destOrd="0" presId="urn:microsoft.com/office/officeart/2005/8/layout/chevron2"/>
    <dgm:cxn modelId="{075BFC6A-8A04-4C93-967D-853CC40A82B1}" type="presParOf" srcId="{D58321CE-070B-4B06-9494-C0C561D9D1E9}" destId="{1ADA8A51-164A-4A3D-A5A7-AB6882118D52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Need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153ADEC9-800C-4524-AF3E-77F59DE9E0C2}">
      <dgm:prSet phldrT="[Text]"/>
      <dgm:spPr/>
      <dgm:t>
        <a:bodyPr/>
        <a:lstStyle/>
        <a:p>
          <a:r>
            <a:rPr lang="en-US" dirty="0" smtClean="0"/>
            <a:t>Benefits</a:t>
          </a:r>
          <a:endParaRPr lang="en-US" dirty="0"/>
        </a:p>
      </dgm:t>
    </dgm:pt>
    <dgm:pt modelId="{1273050C-B9A3-4FBA-B852-329DA3D068D0}" type="parTrans" cxnId="{88F36B8F-3C25-49AE-8AB3-936C2E16E6B5}">
      <dgm:prSet/>
      <dgm:spPr/>
      <dgm:t>
        <a:bodyPr/>
        <a:lstStyle/>
        <a:p>
          <a:endParaRPr lang="en-US"/>
        </a:p>
      </dgm:t>
    </dgm:pt>
    <dgm:pt modelId="{4A0C3979-19E5-440F-8ACC-E9E26C4EE11B}" type="sibTrans" cxnId="{88F36B8F-3C25-49AE-8AB3-936C2E16E6B5}">
      <dgm:prSet/>
      <dgm:spPr/>
      <dgm:t>
        <a:bodyPr/>
        <a:lstStyle/>
        <a:p>
          <a:endParaRPr lang="en-US"/>
        </a:p>
      </dgm:t>
    </dgm:pt>
    <dgm:pt modelId="{FC54656C-7354-4DEF-8D7A-E598F69063A2}">
      <dgm:prSet phldrT="[Text]"/>
      <dgm:spPr/>
      <dgm:t>
        <a:bodyPr/>
        <a:lstStyle/>
        <a:p>
          <a:r>
            <a:rPr lang="en-US" dirty="0" smtClean="0"/>
            <a:t>Not all understand what capman is</a:t>
          </a:r>
          <a:endParaRPr lang="en-US" dirty="0"/>
        </a:p>
      </dgm:t>
    </dgm:pt>
    <dgm:pt modelId="{C324FF0D-DA2F-429F-9A0C-96A8E09DE26C}" type="parTrans" cxnId="{FA28BF4C-A6A6-4F53-B431-2786C1DCC982}">
      <dgm:prSet/>
      <dgm:spPr/>
      <dgm:t>
        <a:bodyPr/>
        <a:lstStyle/>
        <a:p>
          <a:endParaRPr lang="en-US"/>
        </a:p>
      </dgm:t>
    </dgm:pt>
    <dgm:pt modelId="{CA476D1E-3840-496E-AFE2-2B7CB8396637}" type="sibTrans" cxnId="{FA28BF4C-A6A6-4F53-B431-2786C1DCC982}">
      <dgm:prSet/>
      <dgm:spPr/>
      <dgm:t>
        <a:bodyPr/>
        <a:lstStyle/>
        <a:p>
          <a:endParaRPr lang="en-US"/>
        </a:p>
      </dgm:t>
    </dgm:pt>
    <dgm:pt modelId="{C7BFEBE7-F95A-4D23-933A-677CECB5515B}">
      <dgm:prSet phldrT="[Text]"/>
      <dgm:spPr/>
      <dgm:t>
        <a:bodyPr/>
        <a:lstStyle/>
        <a:p>
          <a:r>
            <a:rPr lang="en-US" dirty="0" smtClean="0"/>
            <a:t>Buy-in to new business processes</a:t>
          </a:r>
          <a:endParaRPr lang="en-US" dirty="0"/>
        </a:p>
      </dgm:t>
    </dgm:pt>
    <dgm:pt modelId="{43F9F629-29F6-4D99-B847-C395C6FCA60F}" type="parTrans" cxnId="{945D0B0D-193D-4D0A-94FD-BC927195243E}">
      <dgm:prSet/>
      <dgm:spPr/>
      <dgm:t>
        <a:bodyPr/>
        <a:lstStyle/>
        <a:p>
          <a:endParaRPr lang="en-US"/>
        </a:p>
      </dgm:t>
    </dgm:pt>
    <dgm:pt modelId="{89A290B8-70AE-400B-8D50-9F7C0AA98D0E}" type="sibTrans" cxnId="{945D0B0D-193D-4D0A-94FD-BC927195243E}">
      <dgm:prSet/>
      <dgm:spPr/>
      <dgm:t>
        <a:bodyPr/>
        <a:lstStyle/>
        <a:p>
          <a:endParaRPr lang="en-US"/>
        </a:p>
      </dgm:t>
    </dgm:pt>
    <dgm:pt modelId="{DCDD6DC6-0A44-4484-8513-67B1E2C93A40}">
      <dgm:prSet phldrT="[Text]"/>
      <dgm:spPr/>
      <dgm:t>
        <a:bodyPr/>
        <a:lstStyle/>
        <a:p>
          <a:r>
            <a:rPr lang="en-US" dirty="0" smtClean="0"/>
            <a:t>Company has an inconsistent definition of capman</a:t>
          </a:r>
          <a:endParaRPr lang="en-US" dirty="0"/>
        </a:p>
      </dgm:t>
    </dgm:pt>
    <dgm:pt modelId="{531E5DD6-D88B-4412-AAD9-0B08B977F61F}" type="parTrans" cxnId="{814931D6-C2B7-45C5-A3DB-83051EB2B675}">
      <dgm:prSet/>
      <dgm:spPr/>
      <dgm:t>
        <a:bodyPr/>
        <a:lstStyle/>
        <a:p>
          <a:endParaRPr lang="en-US"/>
        </a:p>
      </dgm:t>
    </dgm:pt>
    <dgm:pt modelId="{898E65C5-106F-40F7-893B-E0AD0E9556F6}" type="sibTrans" cxnId="{814931D6-C2B7-45C5-A3DB-83051EB2B675}">
      <dgm:prSet/>
      <dgm:spPr/>
      <dgm:t>
        <a:bodyPr/>
        <a:lstStyle/>
        <a:p>
          <a:endParaRPr lang="en-US"/>
        </a:p>
      </dgm:t>
    </dgm:pt>
    <dgm:pt modelId="{D2E69200-0F96-4EC3-A5B5-0B6BF771412F}">
      <dgm:prSet phldrT="[Text]"/>
      <dgm:spPr/>
      <dgm:t>
        <a:bodyPr/>
        <a:lstStyle/>
        <a:p>
          <a:r>
            <a:rPr lang="en-US" dirty="0" smtClean="0"/>
            <a:t>Perceived as hindering factor</a:t>
          </a:r>
          <a:endParaRPr lang="en-US" dirty="0"/>
        </a:p>
      </dgm:t>
    </dgm:pt>
    <dgm:pt modelId="{042BCC8D-3662-4B58-ACF6-EE65091FC56F}" type="parTrans" cxnId="{E4B9EAAF-0B80-4059-9875-B86ABE757111}">
      <dgm:prSet/>
      <dgm:spPr/>
      <dgm:t>
        <a:bodyPr/>
        <a:lstStyle/>
        <a:p>
          <a:endParaRPr lang="en-US"/>
        </a:p>
      </dgm:t>
    </dgm:pt>
    <dgm:pt modelId="{3BABBC59-E49A-470F-8F21-5C74B84ABD10}" type="sibTrans" cxnId="{E4B9EAAF-0B80-4059-9875-B86ABE757111}">
      <dgm:prSet/>
      <dgm:spPr/>
      <dgm:t>
        <a:bodyPr/>
        <a:lstStyle/>
        <a:p>
          <a:endParaRPr lang="en-US"/>
        </a:p>
      </dgm:t>
    </dgm:pt>
    <dgm:pt modelId="{9A65442F-10D0-4B85-9E72-2A2DB1F5DD07}">
      <dgm:prSet phldrT="[Text]"/>
      <dgm:spPr/>
      <dgm:t>
        <a:bodyPr/>
        <a:lstStyle/>
        <a:p>
          <a:r>
            <a:rPr lang="en-US" dirty="0" smtClean="0"/>
            <a:t>Accountability on time use</a:t>
          </a:r>
          <a:endParaRPr lang="en-US" dirty="0"/>
        </a:p>
      </dgm:t>
    </dgm:pt>
    <dgm:pt modelId="{8BECA1C8-1FC8-4BA4-8A72-6EDFD635402E}" type="parTrans" cxnId="{F480B24F-E8B3-450B-8042-70BFA58FC141}">
      <dgm:prSet/>
      <dgm:spPr/>
      <dgm:t>
        <a:bodyPr/>
        <a:lstStyle/>
        <a:p>
          <a:endParaRPr lang="en-US"/>
        </a:p>
      </dgm:t>
    </dgm:pt>
    <dgm:pt modelId="{0C9E8870-B3DA-4485-B95F-C8D63A27D947}" type="sibTrans" cxnId="{F480B24F-E8B3-450B-8042-70BFA58FC141}">
      <dgm:prSet/>
      <dgm:spPr/>
      <dgm:t>
        <a:bodyPr/>
        <a:lstStyle/>
        <a:p>
          <a:endParaRPr lang="en-US"/>
        </a:p>
      </dgm:t>
    </dgm:pt>
    <dgm:pt modelId="{EA7442CE-732C-4EEE-B559-5CEEA7F99DCD}">
      <dgm:prSet phldrT="[Text]"/>
      <dgm:spPr/>
      <dgm:t>
        <a:bodyPr/>
        <a:lstStyle/>
        <a:p>
          <a:r>
            <a:rPr lang="en-US" dirty="0" smtClean="0"/>
            <a:t>Less resistance when more control is required</a:t>
          </a:r>
          <a:endParaRPr lang="en-US" dirty="0"/>
        </a:p>
      </dgm:t>
    </dgm:pt>
    <dgm:pt modelId="{B5997F2A-27CD-4BD0-9615-F51F28E872B7}" type="parTrans" cxnId="{DB85D4C4-DC33-41F4-8B6D-D23871141DA5}">
      <dgm:prSet/>
      <dgm:spPr/>
      <dgm:t>
        <a:bodyPr/>
        <a:lstStyle/>
        <a:p>
          <a:endParaRPr lang="en-US"/>
        </a:p>
      </dgm:t>
    </dgm:pt>
    <dgm:pt modelId="{B88E6B30-C320-428B-B209-115CD624861C}" type="sibTrans" cxnId="{DB85D4C4-DC33-41F4-8B6D-D23871141DA5}">
      <dgm:prSet/>
      <dgm:spPr/>
      <dgm:t>
        <a:bodyPr/>
        <a:lstStyle/>
        <a:p>
          <a:endParaRPr lang="en-US"/>
        </a:p>
      </dgm:t>
    </dgm:pt>
    <dgm:pt modelId="{179279FE-2C2F-4FE4-A84D-64C3E8AABEF1}">
      <dgm:prSet phldrT="[Text]"/>
      <dgm:spPr/>
      <dgm:t>
        <a:bodyPr/>
        <a:lstStyle/>
        <a:p>
          <a:r>
            <a:rPr lang="en-US" dirty="0" smtClean="0"/>
            <a:t>Understanding of value of being in control of capacity</a:t>
          </a:r>
          <a:endParaRPr lang="en-US" dirty="0"/>
        </a:p>
      </dgm:t>
    </dgm:pt>
    <dgm:pt modelId="{FAD0FDEA-B832-4D72-BA8A-AD991D95DC85}" type="parTrans" cxnId="{F39AAD21-F95F-4D8C-8D60-34247097B0AB}">
      <dgm:prSet/>
      <dgm:spPr/>
      <dgm:t>
        <a:bodyPr/>
        <a:lstStyle/>
        <a:p>
          <a:endParaRPr lang="en-US"/>
        </a:p>
      </dgm:t>
    </dgm:pt>
    <dgm:pt modelId="{96E1A171-5DE8-4BBB-8814-10CBD7D59FA8}" type="sibTrans" cxnId="{F39AAD21-F95F-4D8C-8D60-34247097B0AB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 custLinFactNeighborX="-265" custLinFactNeighborY="-5348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C4993A3B-41B1-4E1C-84F8-5FD22FC93141}" type="pres">
      <dgm:prSet presAssocID="{FC54656C-7354-4DEF-8D7A-E598F69063A2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E7337-E4DF-446F-8350-9AC5AC402CB2}" type="pres">
      <dgm:prSet presAssocID="{FC54656C-7354-4DEF-8D7A-E598F69063A2}" presName="aSpace2" presStyleCnt="0"/>
      <dgm:spPr/>
      <dgm:t>
        <a:bodyPr/>
        <a:lstStyle/>
        <a:p>
          <a:endParaRPr lang="en-US"/>
        </a:p>
      </dgm:t>
    </dgm:pt>
    <dgm:pt modelId="{721CD66C-D3FB-4A6A-8955-8487E22E10A8}" type="pres">
      <dgm:prSet presAssocID="{DCDD6DC6-0A44-4484-8513-67B1E2C93A40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37E37-DBE3-4D5E-A4B0-D42EFC91F925}" type="pres">
      <dgm:prSet presAssocID="{DCDD6DC6-0A44-4484-8513-67B1E2C93A40}" presName="aSpace2" presStyleCnt="0"/>
      <dgm:spPr/>
      <dgm:t>
        <a:bodyPr/>
        <a:lstStyle/>
        <a:p>
          <a:endParaRPr lang="en-US"/>
        </a:p>
      </dgm:t>
    </dgm:pt>
    <dgm:pt modelId="{C5927910-017D-4794-82A7-0BBD4C78A1D0}" type="pres">
      <dgm:prSet presAssocID="{D2E69200-0F96-4EC3-A5B5-0B6BF771412F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0CF37740-DA5A-4EF1-9D58-9C67C688531C}" type="pres">
      <dgm:prSet presAssocID="{153ADEC9-800C-4524-AF3E-77F59DE9E0C2}" presName="compNode" presStyleCnt="0"/>
      <dgm:spPr/>
      <dgm:t>
        <a:bodyPr/>
        <a:lstStyle/>
        <a:p>
          <a:endParaRPr lang="en-US"/>
        </a:p>
      </dgm:t>
    </dgm:pt>
    <dgm:pt modelId="{8E683A8F-245C-45D4-B940-75C89C3C4444}" type="pres">
      <dgm:prSet presAssocID="{153ADEC9-800C-4524-AF3E-77F59DE9E0C2}" presName="aNode" presStyleLbl="bgShp" presStyleIdx="1" presStyleCnt="2"/>
      <dgm:spPr/>
      <dgm:t>
        <a:bodyPr/>
        <a:lstStyle/>
        <a:p>
          <a:endParaRPr lang="en-US"/>
        </a:p>
      </dgm:t>
    </dgm:pt>
    <dgm:pt modelId="{71E2F1FB-A524-4558-86F0-FB1B2F5E52D9}" type="pres">
      <dgm:prSet presAssocID="{153ADEC9-800C-4524-AF3E-77F59DE9E0C2}" presName="textNode" presStyleLbl="bgShp" presStyleIdx="1" presStyleCnt="2"/>
      <dgm:spPr/>
      <dgm:t>
        <a:bodyPr/>
        <a:lstStyle/>
        <a:p>
          <a:endParaRPr lang="en-US"/>
        </a:p>
      </dgm:t>
    </dgm:pt>
    <dgm:pt modelId="{88F53938-977F-4883-B845-CF31B2C66770}" type="pres">
      <dgm:prSet presAssocID="{153ADEC9-800C-4524-AF3E-77F59DE9E0C2}" presName="compChildNode" presStyleCnt="0"/>
      <dgm:spPr/>
      <dgm:t>
        <a:bodyPr/>
        <a:lstStyle/>
        <a:p>
          <a:endParaRPr lang="en-US"/>
        </a:p>
      </dgm:t>
    </dgm:pt>
    <dgm:pt modelId="{8323C678-0D1D-49C2-A1F6-521C21EB8910}" type="pres">
      <dgm:prSet presAssocID="{153ADEC9-800C-4524-AF3E-77F59DE9E0C2}" presName="theInnerList" presStyleCnt="0"/>
      <dgm:spPr/>
      <dgm:t>
        <a:bodyPr/>
        <a:lstStyle/>
        <a:p>
          <a:endParaRPr lang="en-US"/>
        </a:p>
      </dgm:t>
    </dgm:pt>
    <dgm:pt modelId="{6A736C6E-7AEA-4D72-8576-417F2B060223}" type="pres">
      <dgm:prSet presAssocID="{C7BFEBE7-F95A-4D23-933A-677CECB5515B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A9FAE-3041-4433-BF4B-11F2FA2519A4}" type="pres">
      <dgm:prSet presAssocID="{C7BFEBE7-F95A-4D23-933A-677CECB5515B}" presName="aSpace2" presStyleCnt="0"/>
      <dgm:spPr/>
      <dgm:t>
        <a:bodyPr/>
        <a:lstStyle/>
        <a:p>
          <a:endParaRPr lang="en-US"/>
        </a:p>
      </dgm:t>
    </dgm:pt>
    <dgm:pt modelId="{6751D0A9-9CDB-4BA0-95DD-2336FCF44D1C}" type="pres">
      <dgm:prSet presAssocID="{9A65442F-10D0-4B85-9E72-2A2DB1F5DD07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03C96-BCB2-4200-A504-23C32D108E46}" type="pres">
      <dgm:prSet presAssocID="{9A65442F-10D0-4B85-9E72-2A2DB1F5DD07}" presName="aSpace2" presStyleCnt="0"/>
      <dgm:spPr/>
      <dgm:t>
        <a:bodyPr/>
        <a:lstStyle/>
        <a:p>
          <a:endParaRPr lang="en-US"/>
        </a:p>
      </dgm:t>
    </dgm:pt>
    <dgm:pt modelId="{1F7EEE71-7C64-4997-BC85-47F71BD19961}" type="pres">
      <dgm:prSet presAssocID="{EA7442CE-732C-4EEE-B559-5CEEA7F99DCD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B2BFC-42A1-4C92-B44F-99E1515534A2}" type="pres">
      <dgm:prSet presAssocID="{EA7442CE-732C-4EEE-B559-5CEEA7F99DCD}" presName="aSpace2" presStyleCnt="0"/>
      <dgm:spPr/>
    </dgm:pt>
    <dgm:pt modelId="{A237C96E-6D5A-463C-8B23-7BC3C5F1E7E3}" type="pres">
      <dgm:prSet presAssocID="{179279FE-2C2F-4FE4-A84D-64C3E8AABEF1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814931D6-C2B7-45C5-A3DB-83051EB2B675}" srcId="{7CE0D80C-FF37-4153-A489-0E73EA5404ED}" destId="{DCDD6DC6-0A44-4484-8513-67B1E2C93A40}" srcOrd="1" destOrd="0" parTransId="{531E5DD6-D88B-4412-AAD9-0B08B977F61F}" sibTransId="{898E65C5-106F-40F7-893B-E0AD0E9556F6}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88F36B8F-3C25-49AE-8AB3-936C2E16E6B5}" srcId="{6CAA63E4-2AC5-4E4B-9104-FA6F11C7A6DE}" destId="{153ADEC9-800C-4524-AF3E-77F59DE9E0C2}" srcOrd="1" destOrd="0" parTransId="{1273050C-B9A3-4FBA-B852-329DA3D068D0}" sibTransId="{4A0C3979-19E5-440F-8ACC-E9E26C4EE11B}"/>
    <dgm:cxn modelId="{EAA5C91C-9797-46A9-92B1-5D11EA2DDB28}" type="presOf" srcId="{179279FE-2C2F-4FE4-A84D-64C3E8AABEF1}" destId="{A237C96E-6D5A-463C-8B23-7BC3C5F1E7E3}" srcOrd="0" destOrd="0" presId="urn:microsoft.com/office/officeart/2005/8/layout/lProcess2"/>
    <dgm:cxn modelId="{E4B9EAAF-0B80-4059-9875-B86ABE757111}" srcId="{7CE0D80C-FF37-4153-A489-0E73EA5404ED}" destId="{D2E69200-0F96-4EC3-A5B5-0B6BF771412F}" srcOrd="2" destOrd="0" parTransId="{042BCC8D-3662-4B58-ACF6-EE65091FC56F}" sibTransId="{3BABBC59-E49A-470F-8F21-5C74B84ABD10}"/>
    <dgm:cxn modelId="{F39AAD21-F95F-4D8C-8D60-34247097B0AB}" srcId="{153ADEC9-800C-4524-AF3E-77F59DE9E0C2}" destId="{179279FE-2C2F-4FE4-A84D-64C3E8AABEF1}" srcOrd="3" destOrd="0" parTransId="{FAD0FDEA-B832-4D72-BA8A-AD991D95DC85}" sibTransId="{96E1A171-5DE8-4BBB-8814-10CBD7D59FA8}"/>
    <dgm:cxn modelId="{BC18345D-A8D7-45A6-B2C3-D14082660E51}" type="presOf" srcId="{DCDD6DC6-0A44-4484-8513-67B1E2C93A40}" destId="{721CD66C-D3FB-4A6A-8955-8487E22E10A8}" srcOrd="0" destOrd="0" presId="urn:microsoft.com/office/officeart/2005/8/layout/lProcess2"/>
    <dgm:cxn modelId="{1465F948-B153-4B4E-A96A-1F326FA88BE2}" type="presOf" srcId="{EA7442CE-732C-4EEE-B559-5CEEA7F99DCD}" destId="{1F7EEE71-7C64-4997-BC85-47F71BD19961}" srcOrd="0" destOrd="0" presId="urn:microsoft.com/office/officeart/2005/8/layout/lProcess2"/>
    <dgm:cxn modelId="{E8284CE3-7B24-410D-B5D3-CDC0ED2F45B1}" type="presOf" srcId="{D2E69200-0F96-4EC3-A5B5-0B6BF771412F}" destId="{C5927910-017D-4794-82A7-0BBD4C78A1D0}" srcOrd="0" destOrd="0" presId="urn:microsoft.com/office/officeart/2005/8/layout/lProcess2"/>
    <dgm:cxn modelId="{F434C33F-1285-45DC-B9AC-AA52E9FC4385}" type="presOf" srcId="{9A65442F-10D0-4B85-9E72-2A2DB1F5DD07}" destId="{6751D0A9-9CDB-4BA0-95DD-2336FCF44D1C}" srcOrd="0" destOrd="0" presId="urn:microsoft.com/office/officeart/2005/8/layout/lProcess2"/>
    <dgm:cxn modelId="{B13C6BFF-E0B0-4FE7-AC83-9B7DFEF8DFCA}" type="presOf" srcId="{153ADEC9-800C-4524-AF3E-77F59DE9E0C2}" destId="{8E683A8F-245C-45D4-B940-75C89C3C4444}" srcOrd="0" destOrd="0" presId="urn:microsoft.com/office/officeart/2005/8/layout/lProcess2"/>
    <dgm:cxn modelId="{F480B24F-E8B3-450B-8042-70BFA58FC141}" srcId="{153ADEC9-800C-4524-AF3E-77F59DE9E0C2}" destId="{9A65442F-10D0-4B85-9E72-2A2DB1F5DD07}" srcOrd="1" destOrd="0" parTransId="{8BECA1C8-1FC8-4BA4-8A72-6EDFD635402E}" sibTransId="{0C9E8870-B3DA-4485-B95F-C8D63A27D947}"/>
    <dgm:cxn modelId="{FA28BF4C-A6A6-4F53-B431-2786C1DCC982}" srcId="{7CE0D80C-FF37-4153-A489-0E73EA5404ED}" destId="{FC54656C-7354-4DEF-8D7A-E598F69063A2}" srcOrd="0" destOrd="0" parTransId="{C324FF0D-DA2F-429F-9A0C-96A8E09DE26C}" sibTransId="{CA476D1E-3840-496E-AFE2-2B7CB8396637}"/>
    <dgm:cxn modelId="{DB85D4C4-DC33-41F4-8B6D-D23871141DA5}" srcId="{153ADEC9-800C-4524-AF3E-77F59DE9E0C2}" destId="{EA7442CE-732C-4EEE-B559-5CEEA7F99DCD}" srcOrd="2" destOrd="0" parTransId="{B5997F2A-27CD-4BD0-9615-F51F28E872B7}" sibTransId="{B88E6B30-C320-428B-B209-115CD624861C}"/>
    <dgm:cxn modelId="{945D0B0D-193D-4D0A-94FD-BC927195243E}" srcId="{153ADEC9-800C-4524-AF3E-77F59DE9E0C2}" destId="{C7BFEBE7-F95A-4D23-933A-677CECB5515B}" srcOrd="0" destOrd="0" parTransId="{43F9F629-29F6-4D99-B847-C395C6FCA60F}" sibTransId="{89A290B8-70AE-400B-8D50-9F7C0AA98D0E}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1F1743CE-F18C-4657-BDBE-890E744C2338}" type="presOf" srcId="{C7BFEBE7-F95A-4D23-933A-677CECB5515B}" destId="{6A736C6E-7AEA-4D72-8576-417F2B060223}" srcOrd="0" destOrd="0" presId="urn:microsoft.com/office/officeart/2005/8/layout/lProcess2"/>
    <dgm:cxn modelId="{922AEF90-7290-448F-B1D6-FC1C9599E4EE}" type="presOf" srcId="{FC54656C-7354-4DEF-8D7A-E598F69063A2}" destId="{C4993A3B-41B1-4E1C-84F8-5FD22FC93141}" srcOrd="0" destOrd="0" presId="urn:microsoft.com/office/officeart/2005/8/layout/lProcess2"/>
    <dgm:cxn modelId="{1E75ED3C-D801-4B96-A24F-0D445525E689}" type="presOf" srcId="{153ADEC9-800C-4524-AF3E-77F59DE9E0C2}" destId="{71E2F1FB-A524-4558-86F0-FB1B2F5E52D9}" srcOrd="1" destOrd="0" presId="urn:microsoft.com/office/officeart/2005/8/layout/lProcess2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DEE331FC-A126-4B98-8156-7DC960027355}" type="presParOf" srcId="{612693C9-7D25-4DFC-95C7-54D18816136E}" destId="{C4993A3B-41B1-4E1C-84F8-5FD22FC93141}" srcOrd="0" destOrd="0" presId="urn:microsoft.com/office/officeart/2005/8/layout/lProcess2"/>
    <dgm:cxn modelId="{33B8AD86-A54A-4056-97A6-18F6AFA45096}" type="presParOf" srcId="{612693C9-7D25-4DFC-95C7-54D18816136E}" destId="{DEAE7337-E4DF-446F-8350-9AC5AC402CB2}" srcOrd="1" destOrd="0" presId="urn:microsoft.com/office/officeart/2005/8/layout/lProcess2"/>
    <dgm:cxn modelId="{D1E49AB9-2595-4B15-A371-7C0B17DBD332}" type="presParOf" srcId="{612693C9-7D25-4DFC-95C7-54D18816136E}" destId="{721CD66C-D3FB-4A6A-8955-8487E22E10A8}" srcOrd="2" destOrd="0" presId="urn:microsoft.com/office/officeart/2005/8/layout/lProcess2"/>
    <dgm:cxn modelId="{E25CB0F6-46B4-4F71-8866-CF45C29FEE2E}" type="presParOf" srcId="{612693C9-7D25-4DFC-95C7-54D18816136E}" destId="{E3937E37-DBE3-4D5E-A4B0-D42EFC91F925}" srcOrd="3" destOrd="0" presId="urn:microsoft.com/office/officeart/2005/8/layout/lProcess2"/>
    <dgm:cxn modelId="{5E88B9E6-8866-4134-A665-856B6CA404B4}" type="presParOf" srcId="{612693C9-7D25-4DFC-95C7-54D18816136E}" destId="{C5927910-017D-4794-82A7-0BBD4C78A1D0}" srcOrd="4" destOrd="0" presId="urn:microsoft.com/office/officeart/2005/8/layout/lProcess2"/>
    <dgm:cxn modelId="{1A4B80F3-4D51-4805-8C05-EA43DDDF4512}" type="presParOf" srcId="{530CDD6C-B1D6-4D8F-B132-159C53047B60}" destId="{BCD8CF6F-05E3-4B50-A42E-F238636F9435}" srcOrd="1" destOrd="0" presId="urn:microsoft.com/office/officeart/2005/8/layout/lProcess2"/>
    <dgm:cxn modelId="{76A671A0-278D-4345-B751-1383FB246384}" type="presParOf" srcId="{530CDD6C-B1D6-4D8F-B132-159C53047B60}" destId="{0CF37740-DA5A-4EF1-9D58-9C67C688531C}" srcOrd="2" destOrd="0" presId="urn:microsoft.com/office/officeart/2005/8/layout/lProcess2"/>
    <dgm:cxn modelId="{F9362612-D797-469D-89B1-19674D26840E}" type="presParOf" srcId="{0CF37740-DA5A-4EF1-9D58-9C67C688531C}" destId="{8E683A8F-245C-45D4-B940-75C89C3C4444}" srcOrd="0" destOrd="0" presId="urn:microsoft.com/office/officeart/2005/8/layout/lProcess2"/>
    <dgm:cxn modelId="{36EC7A3C-CBA3-4701-B2B2-0A283A78A750}" type="presParOf" srcId="{0CF37740-DA5A-4EF1-9D58-9C67C688531C}" destId="{71E2F1FB-A524-4558-86F0-FB1B2F5E52D9}" srcOrd="1" destOrd="0" presId="urn:microsoft.com/office/officeart/2005/8/layout/lProcess2"/>
    <dgm:cxn modelId="{3F5965BE-8FEA-478A-8883-B7DA62E82D89}" type="presParOf" srcId="{0CF37740-DA5A-4EF1-9D58-9C67C688531C}" destId="{88F53938-977F-4883-B845-CF31B2C66770}" srcOrd="2" destOrd="0" presId="urn:microsoft.com/office/officeart/2005/8/layout/lProcess2"/>
    <dgm:cxn modelId="{3BDB73E3-4849-4FB2-BDB2-191A030D3484}" type="presParOf" srcId="{88F53938-977F-4883-B845-CF31B2C66770}" destId="{8323C678-0D1D-49C2-A1F6-521C21EB8910}" srcOrd="0" destOrd="0" presId="urn:microsoft.com/office/officeart/2005/8/layout/lProcess2"/>
    <dgm:cxn modelId="{83705D67-2B80-498E-8522-3892C5CDD034}" type="presParOf" srcId="{8323C678-0D1D-49C2-A1F6-521C21EB8910}" destId="{6A736C6E-7AEA-4D72-8576-417F2B060223}" srcOrd="0" destOrd="0" presId="urn:microsoft.com/office/officeart/2005/8/layout/lProcess2"/>
    <dgm:cxn modelId="{F5A83FE3-F700-4FF2-9CD8-FE2C122D4772}" type="presParOf" srcId="{8323C678-0D1D-49C2-A1F6-521C21EB8910}" destId="{E74A9FAE-3041-4433-BF4B-11F2FA2519A4}" srcOrd="1" destOrd="0" presId="urn:microsoft.com/office/officeart/2005/8/layout/lProcess2"/>
    <dgm:cxn modelId="{A881D52C-CFF3-4336-949B-28038AB045E7}" type="presParOf" srcId="{8323C678-0D1D-49C2-A1F6-521C21EB8910}" destId="{6751D0A9-9CDB-4BA0-95DD-2336FCF44D1C}" srcOrd="2" destOrd="0" presId="urn:microsoft.com/office/officeart/2005/8/layout/lProcess2"/>
    <dgm:cxn modelId="{FB5F9537-4360-4AA9-9E68-1BE8F33CE733}" type="presParOf" srcId="{8323C678-0D1D-49C2-A1F6-521C21EB8910}" destId="{ACD03C96-BCB2-4200-A504-23C32D108E46}" srcOrd="3" destOrd="0" presId="urn:microsoft.com/office/officeart/2005/8/layout/lProcess2"/>
    <dgm:cxn modelId="{24BE15B4-D425-4897-8C1D-243FB27AA889}" type="presParOf" srcId="{8323C678-0D1D-49C2-A1F6-521C21EB8910}" destId="{1F7EEE71-7C64-4997-BC85-47F71BD19961}" srcOrd="4" destOrd="0" presId="urn:microsoft.com/office/officeart/2005/8/layout/lProcess2"/>
    <dgm:cxn modelId="{92D36331-1565-4014-8B0A-2B6F109615D5}" type="presParOf" srcId="{8323C678-0D1D-49C2-A1F6-521C21EB8910}" destId="{486B2BFC-42A1-4C92-B44F-99E1515534A2}" srcOrd="5" destOrd="0" presId="urn:microsoft.com/office/officeart/2005/8/layout/lProcess2"/>
    <dgm:cxn modelId="{84127AD5-6C42-4D0C-AE30-E13FE1E6C853}" type="presParOf" srcId="{8323C678-0D1D-49C2-A1F6-521C21EB8910}" destId="{A237C96E-6D5A-463C-8B23-7BC3C5F1E7E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AA63E4-2AC5-4E4B-9104-FA6F11C7A6DE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CE0D80C-FF37-4153-A489-0E73EA5404ED}">
      <dgm:prSet phldrT="[Text]"/>
      <dgm:spPr/>
      <dgm:t>
        <a:bodyPr/>
        <a:lstStyle/>
        <a:p>
          <a:r>
            <a:rPr lang="en-US" dirty="0" smtClean="0"/>
            <a:t>Cost of inaction</a:t>
          </a:r>
          <a:endParaRPr lang="en-US" dirty="0"/>
        </a:p>
      </dgm:t>
    </dgm:pt>
    <dgm:pt modelId="{A2A6C782-5469-40C3-AB6E-66985F48EB0F}" type="parTrans" cxnId="{B454BF2C-90AA-4465-8BAF-AE54E41BB386}">
      <dgm:prSet/>
      <dgm:spPr/>
      <dgm:t>
        <a:bodyPr/>
        <a:lstStyle/>
        <a:p>
          <a:endParaRPr lang="en-US"/>
        </a:p>
      </dgm:t>
    </dgm:pt>
    <dgm:pt modelId="{49FA2F72-13D8-488E-BF89-28599D19C906}" type="sibTrans" cxnId="{B454BF2C-90AA-4465-8BAF-AE54E41BB386}">
      <dgm:prSet/>
      <dgm:spPr/>
      <dgm:t>
        <a:bodyPr/>
        <a:lstStyle/>
        <a:p>
          <a:endParaRPr lang="en-US"/>
        </a:p>
      </dgm:t>
    </dgm:pt>
    <dgm:pt modelId="{B47D9ADD-2463-4E4A-98DC-DD42781715F5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75276E09-0012-4C82-9C04-A13D618144FB}" type="parTrans" cxnId="{410EE9F2-40C4-492C-9EAB-04727DE716B0}">
      <dgm:prSet/>
      <dgm:spPr/>
      <dgm:t>
        <a:bodyPr/>
        <a:lstStyle/>
        <a:p>
          <a:endParaRPr lang="en-US"/>
        </a:p>
      </dgm:t>
    </dgm:pt>
    <dgm:pt modelId="{73381CA2-6E98-4AB9-A792-C896A3E430A0}" type="sibTrans" cxnId="{410EE9F2-40C4-492C-9EAB-04727DE716B0}">
      <dgm:prSet/>
      <dgm:spPr/>
      <dgm:t>
        <a:bodyPr/>
        <a:lstStyle/>
        <a:p>
          <a:endParaRPr lang="en-US"/>
        </a:p>
      </dgm:t>
    </dgm:pt>
    <dgm:pt modelId="{3106C9FB-1FE1-45E1-A42D-EBC5563D3A05}">
      <dgm:prSet phldrT="[Text]"/>
      <dgm:spPr/>
      <dgm:t>
        <a:bodyPr/>
        <a:lstStyle/>
        <a:p>
          <a:r>
            <a:rPr lang="en-US" dirty="0" smtClean="0"/>
            <a:t>Cutting corners</a:t>
          </a:r>
          <a:endParaRPr lang="en-US" dirty="0"/>
        </a:p>
      </dgm:t>
    </dgm:pt>
    <dgm:pt modelId="{7A660791-4736-4712-9B35-9A0456893020}" type="parTrans" cxnId="{D4373B1B-940E-4D42-9E87-C1E21B1D33D8}">
      <dgm:prSet/>
      <dgm:spPr/>
      <dgm:t>
        <a:bodyPr/>
        <a:lstStyle/>
        <a:p>
          <a:endParaRPr lang="en-US"/>
        </a:p>
      </dgm:t>
    </dgm:pt>
    <dgm:pt modelId="{C2BC49EF-F7DF-4661-A856-5C1F119AA8D8}" type="sibTrans" cxnId="{D4373B1B-940E-4D42-9E87-C1E21B1D33D8}">
      <dgm:prSet/>
      <dgm:spPr/>
      <dgm:t>
        <a:bodyPr/>
        <a:lstStyle/>
        <a:p>
          <a:endParaRPr lang="en-US"/>
        </a:p>
      </dgm:t>
    </dgm:pt>
    <dgm:pt modelId="{3D415CEB-BA8A-455C-A667-77529AE5AEAA}">
      <dgm:prSet phldrT="[Text]"/>
      <dgm:spPr/>
      <dgm:t>
        <a:bodyPr/>
        <a:lstStyle/>
        <a:p>
          <a:r>
            <a:rPr lang="en-US" dirty="0" smtClean="0"/>
            <a:t>Definition of capman on different levels (strategic, tactical, operational)</a:t>
          </a:r>
          <a:endParaRPr lang="en-US" dirty="0"/>
        </a:p>
      </dgm:t>
    </dgm:pt>
    <dgm:pt modelId="{C24A6CC6-93BF-48F6-8429-7D4D1B13380C}" type="parTrans" cxnId="{926A15E1-76F1-418C-9C08-A4E7F7914B94}">
      <dgm:prSet/>
      <dgm:spPr/>
      <dgm:t>
        <a:bodyPr/>
        <a:lstStyle/>
        <a:p>
          <a:endParaRPr lang="en-US"/>
        </a:p>
      </dgm:t>
    </dgm:pt>
    <dgm:pt modelId="{8112106B-3F43-4845-88A0-43B697044DAB}" type="sibTrans" cxnId="{926A15E1-76F1-418C-9C08-A4E7F7914B94}">
      <dgm:prSet/>
      <dgm:spPr/>
      <dgm:t>
        <a:bodyPr/>
        <a:lstStyle/>
        <a:p>
          <a:endParaRPr lang="en-US"/>
        </a:p>
      </dgm:t>
    </dgm:pt>
    <dgm:pt modelId="{00365938-46EB-4EA5-AD89-181B75AA991E}">
      <dgm:prSet phldrT="[Text]"/>
      <dgm:spPr/>
      <dgm:t>
        <a:bodyPr/>
        <a:lstStyle/>
        <a:p>
          <a:r>
            <a:rPr lang="en-US" dirty="0" smtClean="0"/>
            <a:t>List of expectations</a:t>
          </a:r>
          <a:endParaRPr lang="en-US" dirty="0"/>
        </a:p>
      </dgm:t>
    </dgm:pt>
    <dgm:pt modelId="{61786493-CC97-4CA6-9DB9-59CBEE661B1D}" type="parTrans" cxnId="{E32ED915-A418-45A1-88C1-C2B1A4516548}">
      <dgm:prSet/>
      <dgm:spPr/>
      <dgm:t>
        <a:bodyPr/>
        <a:lstStyle/>
        <a:p>
          <a:endParaRPr lang="en-US"/>
        </a:p>
      </dgm:t>
    </dgm:pt>
    <dgm:pt modelId="{AEAB69A0-AAE9-4F3E-8583-1730BFCE303C}" type="sibTrans" cxnId="{E32ED915-A418-45A1-88C1-C2B1A4516548}">
      <dgm:prSet/>
      <dgm:spPr/>
      <dgm:t>
        <a:bodyPr/>
        <a:lstStyle/>
        <a:p>
          <a:endParaRPr lang="en-US"/>
        </a:p>
      </dgm:t>
    </dgm:pt>
    <dgm:pt modelId="{1522CB1B-3088-4B02-B7A7-15F5A9F11B07}">
      <dgm:prSet phldrT="[Text]"/>
      <dgm:spPr/>
      <dgm:t>
        <a:bodyPr/>
        <a:lstStyle/>
        <a:p>
          <a:r>
            <a:rPr lang="en-US" dirty="0" smtClean="0"/>
            <a:t>Droppable activity</a:t>
          </a:r>
          <a:endParaRPr lang="en-US" dirty="0"/>
        </a:p>
      </dgm:t>
    </dgm:pt>
    <dgm:pt modelId="{6EB77AC3-A799-4214-8881-6D2E7A5BD150}" type="parTrans" cxnId="{2B5B342A-A4A0-4DA0-B737-10B9AB9DBA5C}">
      <dgm:prSet/>
      <dgm:spPr/>
      <dgm:t>
        <a:bodyPr/>
        <a:lstStyle/>
        <a:p>
          <a:endParaRPr lang="en-US"/>
        </a:p>
      </dgm:t>
    </dgm:pt>
    <dgm:pt modelId="{93E60809-374A-4CA6-95B8-338BBE136D34}" type="sibTrans" cxnId="{2B5B342A-A4A0-4DA0-B737-10B9AB9DBA5C}">
      <dgm:prSet/>
      <dgm:spPr/>
      <dgm:t>
        <a:bodyPr/>
        <a:lstStyle/>
        <a:p>
          <a:endParaRPr lang="en-US"/>
        </a:p>
      </dgm:t>
    </dgm:pt>
    <dgm:pt modelId="{DB1B6783-3422-4A24-9BF6-BF1EAF415E6F}">
      <dgm:prSet phldrT="[Text]"/>
      <dgm:spPr/>
      <dgm:t>
        <a:bodyPr/>
        <a:lstStyle/>
        <a:p>
          <a:r>
            <a:rPr lang="en-US" dirty="0" smtClean="0"/>
            <a:t>Misaligned approaches</a:t>
          </a:r>
          <a:endParaRPr lang="en-US" dirty="0"/>
        </a:p>
      </dgm:t>
    </dgm:pt>
    <dgm:pt modelId="{BAFBFEC4-1ADC-4165-AAE7-90A7DBF2771C}" type="parTrans" cxnId="{D417889F-D066-4146-88AF-13A115BD0A62}">
      <dgm:prSet/>
      <dgm:spPr/>
      <dgm:t>
        <a:bodyPr/>
        <a:lstStyle/>
        <a:p>
          <a:endParaRPr lang="en-US"/>
        </a:p>
      </dgm:t>
    </dgm:pt>
    <dgm:pt modelId="{29E84129-C5F8-46EC-939A-A2A90A10CAF8}" type="sibTrans" cxnId="{D417889F-D066-4146-88AF-13A115BD0A62}">
      <dgm:prSet/>
      <dgm:spPr/>
      <dgm:t>
        <a:bodyPr/>
        <a:lstStyle/>
        <a:p>
          <a:endParaRPr lang="en-US"/>
        </a:p>
      </dgm:t>
    </dgm:pt>
    <dgm:pt modelId="{530CDD6C-B1D6-4D8F-B132-159C53047B60}" type="pres">
      <dgm:prSet presAssocID="{6CAA63E4-2AC5-4E4B-9104-FA6F11C7A6D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9DBC0-FF58-4EC2-AB28-FF03B127C05C}" type="pres">
      <dgm:prSet presAssocID="{7CE0D80C-FF37-4153-A489-0E73EA5404ED}" presName="compNode" presStyleCnt="0"/>
      <dgm:spPr/>
      <dgm:t>
        <a:bodyPr/>
        <a:lstStyle/>
        <a:p>
          <a:endParaRPr lang="en-US"/>
        </a:p>
      </dgm:t>
    </dgm:pt>
    <dgm:pt modelId="{A888B597-A27C-4D57-AD7C-A48D8849D910}" type="pres">
      <dgm:prSet presAssocID="{7CE0D80C-FF37-4153-A489-0E73EA5404ED}" presName="aNode" presStyleLbl="bgShp" presStyleIdx="0" presStyleCnt="2"/>
      <dgm:spPr/>
      <dgm:t>
        <a:bodyPr/>
        <a:lstStyle/>
        <a:p>
          <a:endParaRPr lang="en-US"/>
        </a:p>
      </dgm:t>
    </dgm:pt>
    <dgm:pt modelId="{BCD35A35-36DC-4081-88F0-36F30FC3A999}" type="pres">
      <dgm:prSet presAssocID="{7CE0D80C-FF37-4153-A489-0E73EA5404ED}" presName="textNode" presStyleLbl="bgShp" presStyleIdx="0" presStyleCnt="2"/>
      <dgm:spPr/>
      <dgm:t>
        <a:bodyPr/>
        <a:lstStyle/>
        <a:p>
          <a:endParaRPr lang="en-US"/>
        </a:p>
      </dgm:t>
    </dgm:pt>
    <dgm:pt modelId="{4890860E-8E2C-41C9-8E56-530A82EC8DAB}" type="pres">
      <dgm:prSet presAssocID="{7CE0D80C-FF37-4153-A489-0E73EA5404ED}" presName="compChildNode" presStyleCnt="0"/>
      <dgm:spPr/>
      <dgm:t>
        <a:bodyPr/>
        <a:lstStyle/>
        <a:p>
          <a:endParaRPr lang="en-US"/>
        </a:p>
      </dgm:t>
    </dgm:pt>
    <dgm:pt modelId="{612693C9-7D25-4DFC-95C7-54D18816136E}" type="pres">
      <dgm:prSet presAssocID="{7CE0D80C-FF37-4153-A489-0E73EA5404ED}" presName="theInnerList" presStyleCnt="0"/>
      <dgm:spPr/>
      <dgm:t>
        <a:bodyPr/>
        <a:lstStyle/>
        <a:p>
          <a:endParaRPr lang="en-US"/>
        </a:p>
      </dgm:t>
    </dgm:pt>
    <dgm:pt modelId="{A695E167-711C-4B53-9DDC-3E0850FE2F1C}" type="pres">
      <dgm:prSet presAssocID="{3106C9FB-1FE1-45E1-A42D-EBC5563D3A05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5B0CF-C75A-41F2-AB9E-A4EBE794ECDC}" type="pres">
      <dgm:prSet presAssocID="{3106C9FB-1FE1-45E1-A42D-EBC5563D3A05}" presName="aSpace2" presStyleCnt="0"/>
      <dgm:spPr/>
      <dgm:t>
        <a:bodyPr/>
        <a:lstStyle/>
        <a:p>
          <a:endParaRPr lang="en-US"/>
        </a:p>
      </dgm:t>
    </dgm:pt>
    <dgm:pt modelId="{EC2C6FB5-A4B1-4E24-B7C9-C92476CB9ABD}" type="pres">
      <dgm:prSet presAssocID="{1522CB1B-3088-4B02-B7A7-15F5A9F11B07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6883F-372B-416A-874B-952DDD898DE7}" type="pres">
      <dgm:prSet presAssocID="{1522CB1B-3088-4B02-B7A7-15F5A9F11B07}" presName="aSpace2" presStyleCnt="0"/>
      <dgm:spPr/>
      <dgm:t>
        <a:bodyPr/>
        <a:lstStyle/>
        <a:p>
          <a:endParaRPr lang="en-US"/>
        </a:p>
      </dgm:t>
    </dgm:pt>
    <dgm:pt modelId="{06C3F014-FF82-49CC-98FB-6A8A239A205E}" type="pres">
      <dgm:prSet presAssocID="{DB1B6783-3422-4A24-9BF6-BF1EAF415E6F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8CF6F-05E3-4B50-A42E-F238636F9435}" type="pres">
      <dgm:prSet presAssocID="{7CE0D80C-FF37-4153-A489-0E73EA5404ED}" presName="aSpace" presStyleCnt="0"/>
      <dgm:spPr/>
      <dgm:t>
        <a:bodyPr/>
        <a:lstStyle/>
        <a:p>
          <a:endParaRPr lang="en-US"/>
        </a:p>
      </dgm:t>
    </dgm:pt>
    <dgm:pt modelId="{8218C487-63C1-4B90-A9CA-07AA8E708251}" type="pres">
      <dgm:prSet presAssocID="{B47D9ADD-2463-4E4A-98DC-DD42781715F5}" presName="compNode" presStyleCnt="0"/>
      <dgm:spPr/>
      <dgm:t>
        <a:bodyPr/>
        <a:lstStyle/>
        <a:p>
          <a:endParaRPr lang="en-US"/>
        </a:p>
      </dgm:t>
    </dgm:pt>
    <dgm:pt modelId="{38565B26-F0AB-46E3-AE0B-323549DEF05B}" type="pres">
      <dgm:prSet presAssocID="{B47D9ADD-2463-4E4A-98DC-DD42781715F5}" presName="aNode" presStyleLbl="bgShp" presStyleIdx="1" presStyleCnt="2"/>
      <dgm:spPr/>
      <dgm:t>
        <a:bodyPr/>
        <a:lstStyle/>
        <a:p>
          <a:endParaRPr lang="en-US"/>
        </a:p>
      </dgm:t>
    </dgm:pt>
    <dgm:pt modelId="{9A398699-97E4-4727-8A3E-DC2C5D48FB71}" type="pres">
      <dgm:prSet presAssocID="{B47D9ADD-2463-4E4A-98DC-DD42781715F5}" presName="textNode" presStyleLbl="bgShp" presStyleIdx="1" presStyleCnt="2"/>
      <dgm:spPr/>
      <dgm:t>
        <a:bodyPr/>
        <a:lstStyle/>
        <a:p>
          <a:endParaRPr lang="en-US"/>
        </a:p>
      </dgm:t>
    </dgm:pt>
    <dgm:pt modelId="{209D828A-6382-438C-82CD-CACC44289769}" type="pres">
      <dgm:prSet presAssocID="{B47D9ADD-2463-4E4A-98DC-DD42781715F5}" presName="compChildNode" presStyleCnt="0"/>
      <dgm:spPr/>
      <dgm:t>
        <a:bodyPr/>
        <a:lstStyle/>
        <a:p>
          <a:endParaRPr lang="en-US"/>
        </a:p>
      </dgm:t>
    </dgm:pt>
    <dgm:pt modelId="{7C1C57D9-B9CC-4723-8675-79E381955F34}" type="pres">
      <dgm:prSet presAssocID="{B47D9ADD-2463-4E4A-98DC-DD42781715F5}" presName="theInnerList" presStyleCnt="0"/>
      <dgm:spPr/>
      <dgm:t>
        <a:bodyPr/>
        <a:lstStyle/>
        <a:p>
          <a:endParaRPr lang="en-US"/>
        </a:p>
      </dgm:t>
    </dgm:pt>
    <dgm:pt modelId="{E977108A-DB81-4F2F-9E06-C0058E67A115}" type="pres">
      <dgm:prSet presAssocID="{3D415CEB-BA8A-455C-A667-77529AE5AEAA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B28CB-7AEF-45E6-9257-5573A1A2AD98}" type="pres">
      <dgm:prSet presAssocID="{3D415CEB-BA8A-455C-A667-77529AE5AEAA}" presName="aSpace2" presStyleCnt="0"/>
      <dgm:spPr/>
      <dgm:t>
        <a:bodyPr/>
        <a:lstStyle/>
        <a:p>
          <a:endParaRPr lang="en-US"/>
        </a:p>
      </dgm:t>
    </dgm:pt>
    <dgm:pt modelId="{8124F796-C862-4F6B-83D0-E9937E767664}" type="pres">
      <dgm:prSet presAssocID="{00365938-46EB-4EA5-AD89-181B75AA991E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EE9F2-40C4-492C-9EAB-04727DE716B0}" srcId="{6CAA63E4-2AC5-4E4B-9104-FA6F11C7A6DE}" destId="{B47D9ADD-2463-4E4A-98DC-DD42781715F5}" srcOrd="1" destOrd="0" parTransId="{75276E09-0012-4C82-9C04-A13D618144FB}" sibTransId="{73381CA2-6E98-4AB9-A792-C896A3E430A0}"/>
    <dgm:cxn modelId="{EACED40A-BF72-412C-9154-9F4F07D5B0B5}" type="presOf" srcId="{B47D9ADD-2463-4E4A-98DC-DD42781715F5}" destId="{9A398699-97E4-4727-8A3E-DC2C5D48FB71}" srcOrd="1" destOrd="0" presId="urn:microsoft.com/office/officeart/2005/8/layout/lProcess2"/>
    <dgm:cxn modelId="{2B5B342A-A4A0-4DA0-B737-10B9AB9DBA5C}" srcId="{7CE0D80C-FF37-4153-A489-0E73EA5404ED}" destId="{1522CB1B-3088-4B02-B7A7-15F5A9F11B07}" srcOrd="1" destOrd="0" parTransId="{6EB77AC3-A799-4214-8881-6D2E7A5BD150}" sibTransId="{93E60809-374A-4CA6-95B8-338BBE136D34}"/>
    <dgm:cxn modelId="{469319EF-A99A-40FD-ABE8-F51D11B6A49A}" type="presOf" srcId="{00365938-46EB-4EA5-AD89-181B75AA991E}" destId="{8124F796-C862-4F6B-83D0-E9937E767664}" srcOrd="0" destOrd="0" presId="urn:microsoft.com/office/officeart/2005/8/layout/lProcess2"/>
    <dgm:cxn modelId="{D417889F-D066-4146-88AF-13A115BD0A62}" srcId="{7CE0D80C-FF37-4153-A489-0E73EA5404ED}" destId="{DB1B6783-3422-4A24-9BF6-BF1EAF415E6F}" srcOrd="2" destOrd="0" parTransId="{BAFBFEC4-1ADC-4165-AAE7-90A7DBF2771C}" sibTransId="{29E84129-C5F8-46EC-939A-A2A90A10CAF8}"/>
    <dgm:cxn modelId="{36D23C92-7062-4C12-88DD-CD7D9273907F}" type="presOf" srcId="{3D415CEB-BA8A-455C-A667-77529AE5AEAA}" destId="{E977108A-DB81-4F2F-9E06-C0058E67A115}" srcOrd="0" destOrd="0" presId="urn:microsoft.com/office/officeart/2005/8/layout/lProcess2"/>
    <dgm:cxn modelId="{FD6FCD67-3B7F-48F4-9881-79E1565E24DE}" type="presOf" srcId="{DB1B6783-3422-4A24-9BF6-BF1EAF415E6F}" destId="{06C3F014-FF82-49CC-98FB-6A8A239A205E}" srcOrd="0" destOrd="0" presId="urn:microsoft.com/office/officeart/2005/8/layout/lProcess2"/>
    <dgm:cxn modelId="{35B89B04-AEED-421A-ABBF-A30726DFBB9A}" type="presOf" srcId="{3106C9FB-1FE1-45E1-A42D-EBC5563D3A05}" destId="{A695E167-711C-4B53-9DDC-3E0850FE2F1C}" srcOrd="0" destOrd="0" presId="urn:microsoft.com/office/officeart/2005/8/layout/lProcess2"/>
    <dgm:cxn modelId="{E32ED915-A418-45A1-88C1-C2B1A4516548}" srcId="{B47D9ADD-2463-4E4A-98DC-DD42781715F5}" destId="{00365938-46EB-4EA5-AD89-181B75AA991E}" srcOrd="1" destOrd="0" parTransId="{61786493-CC97-4CA6-9DB9-59CBEE661B1D}" sibTransId="{AEAB69A0-AAE9-4F3E-8583-1730BFCE303C}"/>
    <dgm:cxn modelId="{B454BF2C-90AA-4465-8BAF-AE54E41BB386}" srcId="{6CAA63E4-2AC5-4E4B-9104-FA6F11C7A6DE}" destId="{7CE0D80C-FF37-4153-A489-0E73EA5404ED}" srcOrd="0" destOrd="0" parTransId="{A2A6C782-5469-40C3-AB6E-66985F48EB0F}" sibTransId="{49FA2F72-13D8-488E-BF89-28599D19C906}"/>
    <dgm:cxn modelId="{5605A7A4-DC21-4926-AB4A-C6A6B2049E42}" type="presOf" srcId="{B47D9ADD-2463-4E4A-98DC-DD42781715F5}" destId="{38565B26-F0AB-46E3-AE0B-323549DEF05B}" srcOrd="0" destOrd="0" presId="urn:microsoft.com/office/officeart/2005/8/layout/lProcess2"/>
    <dgm:cxn modelId="{87424E31-E83A-4513-9BDE-4564F16B23E5}" type="presOf" srcId="{6CAA63E4-2AC5-4E4B-9104-FA6F11C7A6DE}" destId="{530CDD6C-B1D6-4D8F-B132-159C53047B60}" srcOrd="0" destOrd="0" presId="urn:microsoft.com/office/officeart/2005/8/layout/lProcess2"/>
    <dgm:cxn modelId="{D4373B1B-940E-4D42-9E87-C1E21B1D33D8}" srcId="{7CE0D80C-FF37-4153-A489-0E73EA5404ED}" destId="{3106C9FB-1FE1-45E1-A42D-EBC5563D3A05}" srcOrd="0" destOrd="0" parTransId="{7A660791-4736-4712-9B35-9A0456893020}" sibTransId="{C2BC49EF-F7DF-4661-A856-5C1F119AA8D8}"/>
    <dgm:cxn modelId="{4E585703-D641-47A2-818F-66E762130113}" type="presOf" srcId="{1522CB1B-3088-4B02-B7A7-15F5A9F11B07}" destId="{EC2C6FB5-A4B1-4E24-B7C9-C92476CB9ABD}" srcOrd="0" destOrd="0" presId="urn:microsoft.com/office/officeart/2005/8/layout/lProcess2"/>
    <dgm:cxn modelId="{557E2218-B351-427A-9966-23EB2B7907CF}" type="presOf" srcId="{7CE0D80C-FF37-4153-A489-0E73EA5404ED}" destId="{BCD35A35-36DC-4081-88F0-36F30FC3A999}" srcOrd="1" destOrd="0" presId="urn:microsoft.com/office/officeart/2005/8/layout/lProcess2"/>
    <dgm:cxn modelId="{26D8D929-D497-4920-B4F7-2EDC630FA9DC}" type="presOf" srcId="{7CE0D80C-FF37-4153-A489-0E73EA5404ED}" destId="{A888B597-A27C-4D57-AD7C-A48D8849D910}" srcOrd="0" destOrd="0" presId="urn:microsoft.com/office/officeart/2005/8/layout/lProcess2"/>
    <dgm:cxn modelId="{926A15E1-76F1-418C-9C08-A4E7F7914B94}" srcId="{B47D9ADD-2463-4E4A-98DC-DD42781715F5}" destId="{3D415CEB-BA8A-455C-A667-77529AE5AEAA}" srcOrd="0" destOrd="0" parTransId="{C24A6CC6-93BF-48F6-8429-7D4D1B13380C}" sibTransId="{8112106B-3F43-4845-88A0-43B697044DAB}"/>
    <dgm:cxn modelId="{5A251329-52C8-4D19-BB36-6C93F8AEFFB8}" type="presParOf" srcId="{530CDD6C-B1D6-4D8F-B132-159C53047B60}" destId="{A6F9DBC0-FF58-4EC2-AB28-FF03B127C05C}" srcOrd="0" destOrd="0" presId="urn:microsoft.com/office/officeart/2005/8/layout/lProcess2"/>
    <dgm:cxn modelId="{27C8CE8E-3314-406B-B0B4-0C65A8D9EC1D}" type="presParOf" srcId="{A6F9DBC0-FF58-4EC2-AB28-FF03B127C05C}" destId="{A888B597-A27C-4D57-AD7C-A48D8849D910}" srcOrd="0" destOrd="0" presId="urn:microsoft.com/office/officeart/2005/8/layout/lProcess2"/>
    <dgm:cxn modelId="{70C222DC-E118-463E-ADA1-75F5EF1444EF}" type="presParOf" srcId="{A6F9DBC0-FF58-4EC2-AB28-FF03B127C05C}" destId="{BCD35A35-36DC-4081-88F0-36F30FC3A999}" srcOrd="1" destOrd="0" presId="urn:microsoft.com/office/officeart/2005/8/layout/lProcess2"/>
    <dgm:cxn modelId="{3EE43676-D6F2-4F86-BCBF-1A77C517856F}" type="presParOf" srcId="{A6F9DBC0-FF58-4EC2-AB28-FF03B127C05C}" destId="{4890860E-8E2C-41C9-8E56-530A82EC8DAB}" srcOrd="2" destOrd="0" presId="urn:microsoft.com/office/officeart/2005/8/layout/lProcess2"/>
    <dgm:cxn modelId="{BDCB32A0-F08E-4657-8D14-25DF02EE4C24}" type="presParOf" srcId="{4890860E-8E2C-41C9-8E56-530A82EC8DAB}" destId="{612693C9-7D25-4DFC-95C7-54D18816136E}" srcOrd="0" destOrd="0" presId="urn:microsoft.com/office/officeart/2005/8/layout/lProcess2"/>
    <dgm:cxn modelId="{884D0C49-9C00-405A-8FF5-25958AAA03AF}" type="presParOf" srcId="{612693C9-7D25-4DFC-95C7-54D18816136E}" destId="{A695E167-711C-4B53-9DDC-3E0850FE2F1C}" srcOrd="0" destOrd="0" presId="urn:microsoft.com/office/officeart/2005/8/layout/lProcess2"/>
    <dgm:cxn modelId="{891CF9F7-2810-4331-B478-92879ACC887E}" type="presParOf" srcId="{612693C9-7D25-4DFC-95C7-54D18816136E}" destId="{2265B0CF-C75A-41F2-AB9E-A4EBE794ECDC}" srcOrd="1" destOrd="0" presId="urn:microsoft.com/office/officeart/2005/8/layout/lProcess2"/>
    <dgm:cxn modelId="{D3ED7DF0-4DF9-446A-8009-35CEC79F4F14}" type="presParOf" srcId="{612693C9-7D25-4DFC-95C7-54D18816136E}" destId="{EC2C6FB5-A4B1-4E24-B7C9-C92476CB9ABD}" srcOrd="2" destOrd="0" presId="urn:microsoft.com/office/officeart/2005/8/layout/lProcess2"/>
    <dgm:cxn modelId="{B9419E66-548C-4978-B791-A02E9A18AA4C}" type="presParOf" srcId="{612693C9-7D25-4DFC-95C7-54D18816136E}" destId="{3D16883F-372B-416A-874B-952DDD898DE7}" srcOrd="3" destOrd="0" presId="urn:microsoft.com/office/officeart/2005/8/layout/lProcess2"/>
    <dgm:cxn modelId="{73A054AC-9EAE-474F-98BB-27AE51C90657}" type="presParOf" srcId="{612693C9-7D25-4DFC-95C7-54D18816136E}" destId="{06C3F014-FF82-49CC-98FB-6A8A239A205E}" srcOrd="4" destOrd="0" presId="urn:microsoft.com/office/officeart/2005/8/layout/lProcess2"/>
    <dgm:cxn modelId="{3D37D1A3-D5EC-4FE6-9F5B-75F5ED40EFD1}" type="presParOf" srcId="{530CDD6C-B1D6-4D8F-B132-159C53047B60}" destId="{BCD8CF6F-05E3-4B50-A42E-F238636F9435}" srcOrd="1" destOrd="0" presId="urn:microsoft.com/office/officeart/2005/8/layout/lProcess2"/>
    <dgm:cxn modelId="{56148B15-56B7-4519-B418-73EEA07AB67B}" type="presParOf" srcId="{530CDD6C-B1D6-4D8F-B132-159C53047B60}" destId="{8218C487-63C1-4B90-A9CA-07AA8E708251}" srcOrd="2" destOrd="0" presId="urn:microsoft.com/office/officeart/2005/8/layout/lProcess2"/>
    <dgm:cxn modelId="{814D303D-8FF7-4C39-B00B-EFFC433E0680}" type="presParOf" srcId="{8218C487-63C1-4B90-A9CA-07AA8E708251}" destId="{38565B26-F0AB-46E3-AE0B-323549DEF05B}" srcOrd="0" destOrd="0" presId="urn:microsoft.com/office/officeart/2005/8/layout/lProcess2"/>
    <dgm:cxn modelId="{AB0804E5-27A8-48CB-830A-99AEF9BA5420}" type="presParOf" srcId="{8218C487-63C1-4B90-A9CA-07AA8E708251}" destId="{9A398699-97E4-4727-8A3E-DC2C5D48FB71}" srcOrd="1" destOrd="0" presId="urn:microsoft.com/office/officeart/2005/8/layout/lProcess2"/>
    <dgm:cxn modelId="{89182D9C-F790-41F6-981F-D762B41490C9}" type="presParOf" srcId="{8218C487-63C1-4B90-A9CA-07AA8E708251}" destId="{209D828A-6382-438C-82CD-CACC44289769}" srcOrd="2" destOrd="0" presId="urn:microsoft.com/office/officeart/2005/8/layout/lProcess2"/>
    <dgm:cxn modelId="{E5FE59E3-4459-47FF-932C-FB1CB2D19855}" type="presParOf" srcId="{209D828A-6382-438C-82CD-CACC44289769}" destId="{7C1C57D9-B9CC-4723-8675-79E381955F34}" srcOrd="0" destOrd="0" presId="urn:microsoft.com/office/officeart/2005/8/layout/lProcess2"/>
    <dgm:cxn modelId="{996B4853-CA3B-4EE4-9431-8F0224A39240}" type="presParOf" srcId="{7C1C57D9-B9CC-4723-8675-79E381955F34}" destId="{E977108A-DB81-4F2F-9E06-C0058E67A115}" srcOrd="0" destOrd="0" presId="urn:microsoft.com/office/officeart/2005/8/layout/lProcess2"/>
    <dgm:cxn modelId="{D929B815-2B17-4D70-BC83-2BC676713783}" type="presParOf" srcId="{7C1C57D9-B9CC-4723-8675-79E381955F34}" destId="{50BB28CB-7AEF-45E6-9257-5573A1A2AD98}" srcOrd="1" destOrd="0" presId="urn:microsoft.com/office/officeart/2005/8/layout/lProcess2"/>
    <dgm:cxn modelId="{347F9530-2B49-44C9-9D2E-05B91851BD61}" type="presParOf" srcId="{7C1C57D9-B9CC-4723-8675-79E381955F34}" destId="{8124F796-C862-4F6B-83D0-E9937E76766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D2DD4-AC9E-4EE4-BC8F-765B5DC07634}">
      <dsp:nvSpPr>
        <dsp:cNvPr id="0" name=""/>
        <dsp:cNvSpPr/>
      </dsp:nvSpPr>
      <dsp:spPr>
        <a:xfrm>
          <a:off x="4755" y="2712"/>
          <a:ext cx="1001241" cy="806183"/>
        </a:xfrm>
        <a:prstGeom prst="roundRect">
          <a:avLst>
            <a:gd name="adj" fmla="val 10000"/>
          </a:avLst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28367" y="26324"/>
        <a:ext cx="954017" cy="758959"/>
      </dsp:txXfrm>
    </dsp:sp>
    <dsp:sp modelId="{B02B345C-E2A5-40B6-B727-A29E64AC3630}">
      <dsp:nvSpPr>
        <dsp:cNvPr id="0" name=""/>
        <dsp:cNvSpPr/>
      </dsp:nvSpPr>
      <dsp:spPr>
        <a:xfrm>
          <a:off x="4755" y="869090"/>
          <a:ext cx="1001241" cy="80618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Priorities and decision making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8367" y="892702"/>
        <a:ext cx="954017" cy="758959"/>
      </dsp:txXfrm>
    </dsp:sp>
    <dsp:sp modelId="{80EFBD8B-695D-47FD-B18E-A426614C4E0D}">
      <dsp:nvSpPr>
        <dsp:cNvPr id="0" name=""/>
        <dsp:cNvSpPr/>
      </dsp:nvSpPr>
      <dsp:spPr>
        <a:xfrm>
          <a:off x="4755" y="1735468"/>
          <a:ext cx="1001241" cy="80618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No standard approach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8367" y="1759080"/>
        <a:ext cx="954017" cy="758959"/>
      </dsp:txXfrm>
    </dsp:sp>
    <dsp:sp modelId="{FDDC6044-0A03-4457-92CE-B7DF9E0154F8}">
      <dsp:nvSpPr>
        <dsp:cNvPr id="0" name=""/>
        <dsp:cNvSpPr/>
      </dsp:nvSpPr>
      <dsp:spPr>
        <a:xfrm>
          <a:off x="4755" y="2601847"/>
          <a:ext cx="1001241" cy="80618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</a:rPr>
            <a:t>People vs skills</a:t>
          </a:r>
          <a:endParaRPr lang="en-US" sz="1050" b="1" kern="1200" dirty="0">
            <a:solidFill>
              <a:schemeClr val="bg1"/>
            </a:solidFill>
          </a:endParaRPr>
        </a:p>
      </dsp:txBody>
      <dsp:txXfrm>
        <a:off x="28367" y="2625459"/>
        <a:ext cx="954017" cy="758959"/>
      </dsp:txXfrm>
    </dsp:sp>
    <dsp:sp modelId="{C46A1568-09ED-4EB2-BE71-0806223C4848}">
      <dsp:nvSpPr>
        <dsp:cNvPr id="0" name=""/>
        <dsp:cNvSpPr/>
      </dsp:nvSpPr>
      <dsp:spPr>
        <a:xfrm>
          <a:off x="4755" y="3468225"/>
          <a:ext cx="1001241" cy="80618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Tech gap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8367" y="3491837"/>
        <a:ext cx="954017" cy="758959"/>
      </dsp:txXfrm>
    </dsp:sp>
    <dsp:sp modelId="{AE9FF813-9030-4537-9E71-CF794CDADC14}">
      <dsp:nvSpPr>
        <dsp:cNvPr id="0" name=""/>
        <dsp:cNvSpPr/>
      </dsp:nvSpPr>
      <dsp:spPr>
        <a:xfrm>
          <a:off x="4755" y="4334603"/>
          <a:ext cx="1001241" cy="80618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bg1">
              <a:lumMod val="50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Data collection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8367" y="4358215"/>
        <a:ext cx="954017" cy="758959"/>
      </dsp:txXfrm>
    </dsp:sp>
    <dsp:sp modelId="{C3A96E4B-8C72-439E-BDCF-23703510D59D}">
      <dsp:nvSpPr>
        <dsp:cNvPr id="0" name=""/>
        <dsp:cNvSpPr/>
      </dsp:nvSpPr>
      <dsp:spPr>
        <a:xfrm>
          <a:off x="1174204" y="2712"/>
          <a:ext cx="1001241" cy="80618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Technical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1197816" y="26324"/>
        <a:ext cx="954017" cy="758959"/>
      </dsp:txXfrm>
    </dsp:sp>
    <dsp:sp modelId="{789EACDB-A380-440A-9C99-645AE4F45110}">
      <dsp:nvSpPr>
        <dsp:cNvPr id="0" name=""/>
        <dsp:cNvSpPr/>
      </dsp:nvSpPr>
      <dsp:spPr>
        <a:xfrm>
          <a:off x="1174204" y="869090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Unified decision logs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Suitable platform</a:t>
          </a:r>
          <a:endParaRPr lang="en-US" sz="800" kern="1200" dirty="0"/>
        </a:p>
      </dsp:txBody>
      <dsp:txXfrm>
        <a:off x="1197816" y="892702"/>
        <a:ext cx="954017" cy="758959"/>
      </dsp:txXfrm>
    </dsp:sp>
    <dsp:sp modelId="{32CA8053-35AC-4919-B51A-37B2424F6520}">
      <dsp:nvSpPr>
        <dsp:cNvPr id="0" name=""/>
        <dsp:cNvSpPr/>
      </dsp:nvSpPr>
      <dsp:spPr>
        <a:xfrm>
          <a:off x="1174204" y="1735468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Lack of templates</a:t>
          </a:r>
          <a:endParaRPr lang="en-US" sz="800" kern="1200" dirty="0"/>
        </a:p>
      </dsp:txBody>
      <dsp:txXfrm>
        <a:off x="1197816" y="1759080"/>
        <a:ext cx="954017" cy="758959"/>
      </dsp:txXfrm>
    </dsp:sp>
    <dsp:sp modelId="{6EBBE635-4D58-4C5B-8379-484A95890085}">
      <dsp:nvSpPr>
        <dsp:cNvPr id="0" name=""/>
        <dsp:cNvSpPr/>
      </dsp:nvSpPr>
      <dsp:spPr>
        <a:xfrm>
          <a:off x="1174204" y="2601847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 software to capture skills</a:t>
          </a:r>
        </a:p>
      </dsp:txBody>
      <dsp:txXfrm>
        <a:off x="1197816" y="2625459"/>
        <a:ext cx="954017" cy="758959"/>
      </dsp:txXfrm>
    </dsp:sp>
    <dsp:sp modelId="{C6B1E9DA-60F1-401A-BA31-36007C47DE93}">
      <dsp:nvSpPr>
        <dsp:cNvPr id="0" name=""/>
        <dsp:cNvSpPr/>
      </dsp:nvSpPr>
      <dsp:spPr>
        <a:xfrm>
          <a:off x="1174204" y="3468225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Scenario planning not supported</a:t>
          </a:r>
          <a:endParaRPr lang="en-US" sz="800" kern="1200" dirty="0"/>
        </a:p>
      </dsp:txBody>
      <dsp:txXfrm>
        <a:off x="1197816" y="3491837"/>
        <a:ext cx="954017" cy="758959"/>
      </dsp:txXfrm>
    </dsp:sp>
    <dsp:sp modelId="{EF404C6E-2BFC-4D6B-A174-7FE7EDF517B7}">
      <dsp:nvSpPr>
        <dsp:cNvPr id="0" name=""/>
        <dsp:cNvSpPr/>
      </dsp:nvSpPr>
      <dsp:spPr>
        <a:xfrm>
          <a:off x="1174204" y="4334603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Non-communicating software</a:t>
          </a:r>
        </a:p>
      </dsp:txBody>
      <dsp:txXfrm>
        <a:off x="1197816" y="4358215"/>
        <a:ext cx="954017" cy="758959"/>
      </dsp:txXfrm>
    </dsp:sp>
    <dsp:sp modelId="{DA5CF36A-4279-4188-9F85-9CC130B13E14}">
      <dsp:nvSpPr>
        <dsp:cNvPr id="0" name=""/>
        <dsp:cNvSpPr/>
      </dsp:nvSpPr>
      <dsp:spPr>
        <a:xfrm>
          <a:off x="2343654" y="2712"/>
          <a:ext cx="1001241" cy="80618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Procedural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2367266" y="26324"/>
        <a:ext cx="954017" cy="758959"/>
      </dsp:txXfrm>
    </dsp:sp>
    <dsp:sp modelId="{00074ACE-E36D-4BD8-B284-668489DFF0B7}">
      <dsp:nvSpPr>
        <dsp:cNvPr id="0" name=""/>
        <dsp:cNvSpPr/>
      </dsp:nvSpPr>
      <dsp:spPr>
        <a:xfrm>
          <a:off x="2343654" y="869090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Lack of process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Consensus driven</a:t>
          </a:r>
          <a:endParaRPr lang="en-US" sz="800" kern="1200" dirty="0"/>
        </a:p>
      </dsp:txBody>
      <dsp:txXfrm>
        <a:off x="2367266" y="892702"/>
        <a:ext cx="954017" cy="758959"/>
      </dsp:txXfrm>
    </dsp:sp>
    <dsp:sp modelId="{C14EA780-C695-4300-A592-21B26A5BE1DA}">
      <dsp:nvSpPr>
        <dsp:cNvPr id="0" name=""/>
        <dsp:cNvSpPr/>
      </dsp:nvSpPr>
      <dsp:spPr>
        <a:xfrm>
          <a:off x="2343654" y="1735468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 defined processes</a:t>
          </a:r>
          <a:endParaRPr lang="en-US" sz="800" kern="1200" dirty="0"/>
        </a:p>
      </dsp:txBody>
      <dsp:txXfrm>
        <a:off x="2367266" y="1759080"/>
        <a:ext cx="954017" cy="758959"/>
      </dsp:txXfrm>
    </dsp:sp>
    <dsp:sp modelId="{FAE2A4B4-7F91-426D-BDA2-C24142AB3F09}">
      <dsp:nvSpPr>
        <dsp:cNvPr id="0" name=""/>
        <dsp:cNvSpPr/>
      </dsp:nvSpPr>
      <dsp:spPr>
        <a:xfrm>
          <a:off x="2343654" y="2601847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Context Switching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Excess projects/specialist ratio</a:t>
          </a:r>
          <a:endParaRPr lang="en-US" sz="800" kern="1200" dirty="0"/>
        </a:p>
      </dsp:txBody>
      <dsp:txXfrm>
        <a:off x="2367266" y="2625459"/>
        <a:ext cx="954017" cy="758959"/>
      </dsp:txXfrm>
    </dsp:sp>
    <dsp:sp modelId="{9CBBD4AE-1775-41E0-AAEA-BB4F74A681C7}">
      <dsp:nvSpPr>
        <dsp:cNvPr id="0" name=""/>
        <dsp:cNvSpPr/>
      </dsp:nvSpPr>
      <dsp:spPr>
        <a:xfrm>
          <a:off x="2343654" y="3468225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Bottleneck in data processing (“Tom’s report”)</a:t>
          </a:r>
          <a:endParaRPr lang="en-US" sz="800" kern="1200" dirty="0"/>
        </a:p>
      </dsp:txBody>
      <dsp:txXfrm>
        <a:off x="2367266" y="3491837"/>
        <a:ext cx="954017" cy="758959"/>
      </dsp:txXfrm>
    </dsp:sp>
    <dsp:sp modelId="{641D9706-1DDA-43E1-B2D4-8AF1A70B0AF8}">
      <dsp:nvSpPr>
        <dsp:cNvPr id="0" name=""/>
        <dsp:cNvSpPr/>
      </dsp:nvSpPr>
      <dsp:spPr>
        <a:xfrm>
          <a:off x="2343654" y="4334603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Duplication of collection points</a:t>
          </a:r>
          <a:endParaRPr lang="en-US" sz="800" kern="1200" dirty="0"/>
        </a:p>
      </dsp:txBody>
      <dsp:txXfrm>
        <a:off x="2367266" y="4358215"/>
        <a:ext cx="954017" cy="758959"/>
      </dsp:txXfrm>
    </dsp:sp>
    <dsp:sp modelId="{C9A28A14-9BBA-49AB-B9A0-A6B0D792C119}">
      <dsp:nvSpPr>
        <dsp:cNvPr id="0" name=""/>
        <dsp:cNvSpPr/>
      </dsp:nvSpPr>
      <dsp:spPr>
        <a:xfrm>
          <a:off x="3513103" y="2712"/>
          <a:ext cx="1001241" cy="80618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Behavioural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3536715" y="26324"/>
        <a:ext cx="954017" cy="758959"/>
      </dsp:txXfrm>
    </dsp:sp>
    <dsp:sp modelId="{030408FB-CA3C-4B06-B1D0-CF2D8C1FCF10}">
      <dsp:nvSpPr>
        <dsp:cNvPr id="0" name=""/>
        <dsp:cNvSpPr/>
      </dsp:nvSpPr>
      <dsp:spPr>
        <a:xfrm>
          <a:off x="3513103" y="869090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Lack of accountability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Misaligned culture</a:t>
          </a:r>
          <a:endParaRPr lang="en-US" sz="800" kern="1200" dirty="0"/>
        </a:p>
      </dsp:txBody>
      <dsp:txXfrm>
        <a:off x="3536715" y="892702"/>
        <a:ext cx="954017" cy="758959"/>
      </dsp:txXfrm>
    </dsp:sp>
    <dsp:sp modelId="{4125AA1A-E219-4CCE-9B43-D3E1A0C27C59}">
      <dsp:nvSpPr>
        <dsp:cNvPr id="0" name=""/>
        <dsp:cNvSpPr/>
      </dsp:nvSpPr>
      <dsp:spPr>
        <a:xfrm>
          <a:off x="3513103" y="1735468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“It depends” standard answer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Lack of discipline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 role-modelling</a:t>
          </a:r>
          <a:endParaRPr lang="en-US" sz="800" kern="1200" dirty="0"/>
        </a:p>
      </dsp:txBody>
      <dsp:txXfrm>
        <a:off x="3536715" y="1759080"/>
        <a:ext cx="954017" cy="758959"/>
      </dsp:txXfrm>
    </dsp:sp>
    <dsp:sp modelId="{D7431AA4-0B15-448C-9FE1-D250160F24A8}">
      <dsp:nvSpPr>
        <dsp:cNvPr id="0" name=""/>
        <dsp:cNvSpPr/>
      </dsp:nvSpPr>
      <dsp:spPr>
        <a:xfrm>
          <a:off x="3513103" y="2601847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Focus on more resources rather than more skilling</a:t>
          </a:r>
        </a:p>
      </dsp:txBody>
      <dsp:txXfrm>
        <a:off x="3536715" y="2625459"/>
        <a:ext cx="954017" cy="758959"/>
      </dsp:txXfrm>
    </dsp:sp>
    <dsp:sp modelId="{B7C78C7A-1D26-4711-B1DB-CDC8B640FC56}">
      <dsp:nvSpPr>
        <dsp:cNvPr id="0" name=""/>
        <dsp:cNvSpPr/>
      </dsp:nvSpPr>
      <dsp:spPr>
        <a:xfrm>
          <a:off x="3513103" y="3468225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Tools do not fit actual needs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Do not understand Capman and its need</a:t>
          </a:r>
          <a:endParaRPr lang="en-US" sz="800" kern="1200" dirty="0"/>
        </a:p>
      </dsp:txBody>
      <dsp:txXfrm>
        <a:off x="3536715" y="3491837"/>
        <a:ext cx="954017" cy="758959"/>
      </dsp:txXfrm>
    </dsp:sp>
    <dsp:sp modelId="{7EE689E7-A98A-4780-8550-5FFBD6462042}">
      <dsp:nvSpPr>
        <dsp:cNvPr id="0" name=""/>
        <dsp:cNvSpPr/>
      </dsp:nvSpPr>
      <dsp:spPr>
        <a:xfrm>
          <a:off x="3513103" y="4334603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 data ownership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Non-data driven decision making</a:t>
          </a:r>
          <a:endParaRPr lang="en-US" sz="800" kern="1200" dirty="0"/>
        </a:p>
      </dsp:txBody>
      <dsp:txXfrm>
        <a:off x="3536715" y="4358215"/>
        <a:ext cx="954017" cy="758959"/>
      </dsp:txXfrm>
    </dsp:sp>
    <dsp:sp modelId="{3AED3E05-3F6C-4C86-8288-EA7A10643BD6}">
      <dsp:nvSpPr>
        <dsp:cNvPr id="0" name=""/>
        <dsp:cNvSpPr/>
      </dsp:nvSpPr>
      <dsp:spPr>
        <a:xfrm>
          <a:off x="4682553" y="2712"/>
          <a:ext cx="1001241" cy="80618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Structural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4706165" y="26324"/>
        <a:ext cx="954017" cy="758959"/>
      </dsp:txXfrm>
    </dsp:sp>
    <dsp:sp modelId="{9DF042D1-4E69-4AA7-8784-88AD5863D9C4}">
      <dsp:nvSpPr>
        <dsp:cNvPr id="0" name=""/>
        <dsp:cNvSpPr/>
      </dsp:nvSpPr>
      <dsp:spPr>
        <a:xfrm>
          <a:off x="4682553" y="869090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Cumbersome hierarchy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Death by committee</a:t>
          </a:r>
          <a:endParaRPr lang="en-US" sz="800" kern="1200" dirty="0"/>
        </a:p>
      </dsp:txBody>
      <dsp:txXfrm>
        <a:off x="4706165" y="892702"/>
        <a:ext cx="954017" cy="758959"/>
      </dsp:txXfrm>
    </dsp:sp>
    <dsp:sp modelId="{AA028330-A551-43B7-AA22-31E8F24D5B2A}">
      <dsp:nvSpPr>
        <dsp:cNvPr id="0" name=""/>
        <dsp:cNvSpPr/>
      </dsp:nvSpPr>
      <dsp:spPr>
        <a:xfrm>
          <a:off x="4682553" y="1735468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Siloed comms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Lack of accountabilities</a:t>
          </a:r>
        </a:p>
      </dsp:txBody>
      <dsp:txXfrm>
        <a:off x="4706165" y="1759080"/>
        <a:ext cx="954017" cy="758959"/>
      </dsp:txXfrm>
    </dsp:sp>
    <dsp:sp modelId="{E22F354B-E819-4682-8484-E20C3F8DDF7B}">
      <dsp:nvSpPr>
        <dsp:cNvPr id="0" name=""/>
        <dsp:cNvSpPr/>
      </dsp:nvSpPr>
      <dsp:spPr>
        <a:xfrm>
          <a:off x="4682553" y="2601847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Most knowledgeable are managers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Unbalanced teams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Focus on specialists</a:t>
          </a:r>
          <a:endParaRPr lang="en-US" sz="800" kern="1200" dirty="0"/>
        </a:p>
      </dsp:txBody>
      <dsp:txXfrm>
        <a:off x="4706165" y="2625459"/>
        <a:ext cx="954017" cy="758959"/>
      </dsp:txXfrm>
    </dsp:sp>
    <dsp:sp modelId="{8822DAD9-3F78-413E-9929-0553FF707702}">
      <dsp:nvSpPr>
        <dsp:cNvPr id="0" name=""/>
        <dsp:cNvSpPr/>
      </dsp:nvSpPr>
      <dsp:spPr>
        <a:xfrm>
          <a:off x="4682553" y="3468225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Uneven teams and playing fields</a:t>
          </a:r>
          <a:endParaRPr lang="en-US" sz="800" kern="1200" dirty="0"/>
        </a:p>
      </dsp:txBody>
      <dsp:txXfrm>
        <a:off x="4706165" y="3491837"/>
        <a:ext cx="954017" cy="758959"/>
      </dsp:txXfrm>
    </dsp:sp>
    <dsp:sp modelId="{B71768C1-8932-42E5-B418-6B2C8A05BC26}">
      <dsp:nvSpPr>
        <dsp:cNvPr id="0" name=""/>
        <dsp:cNvSpPr/>
      </dsp:nvSpPr>
      <dsp:spPr>
        <a:xfrm>
          <a:off x="4682553" y="4334603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Inter- and </a:t>
          </a:r>
          <a:r>
            <a:rPr lang="en-US" sz="800" kern="1200" dirty="0" smtClean="0"/>
            <a:t>intra-dept. </a:t>
          </a:r>
          <a:r>
            <a:rPr lang="en-US" sz="800" kern="1200" dirty="0" smtClean="0"/>
            <a:t>variability</a:t>
          </a:r>
          <a:endParaRPr lang="en-US" sz="800" kern="1200" dirty="0"/>
        </a:p>
      </dsp:txBody>
      <dsp:txXfrm>
        <a:off x="4706165" y="4358215"/>
        <a:ext cx="954017" cy="758959"/>
      </dsp:txXfrm>
    </dsp:sp>
    <dsp:sp modelId="{8473B4C8-711B-4837-A1B8-81AA4E2D5C50}">
      <dsp:nvSpPr>
        <dsp:cNvPr id="0" name=""/>
        <dsp:cNvSpPr/>
      </dsp:nvSpPr>
      <dsp:spPr>
        <a:xfrm>
          <a:off x="5852002" y="2712"/>
          <a:ext cx="1001241" cy="806183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</a:rPr>
            <a:t>Strategic</a:t>
          </a:r>
          <a:endParaRPr lang="en-US" sz="1100" b="1" kern="1200" dirty="0">
            <a:solidFill>
              <a:schemeClr val="bg1"/>
            </a:solidFill>
          </a:endParaRPr>
        </a:p>
      </dsp:txBody>
      <dsp:txXfrm>
        <a:off x="5875614" y="26324"/>
        <a:ext cx="954017" cy="758959"/>
      </dsp:txXfrm>
    </dsp:sp>
    <dsp:sp modelId="{3470F2B4-8A49-406F-8E70-6ED7A6ECDBEB}">
      <dsp:nvSpPr>
        <dsp:cNvPr id="0" name=""/>
        <dsp:cNvSpPr/>
      </dsp:nvSpPr>
      <dsp:spPr>
        <a:xfrm>
          <a:off x="5852002" y="869090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What is priority: CDMO vs ComOps vs infrastructure?</a:t>
          </a:r>
          <a:endParaRPr lang="en-US" sz="800" kern="1200" dirty="0"/>
        </a:p>
      </dsp:txBody>
      <dsp:txXfrm>
        <a:off x="5875614" y="892702"/>
        <a:ext cx="954017" cy="758959"/>
      </dsp:txXfrm>
    </dsp:sp>
    <dsp:sp modelId="{D3816549-71A7-4936-872E-EA296F9998CB}">
      <dsp:nvSpPr>
        <dsp:cNvPr id="0" name=""/>
        <dsp:cNvSpPr/>
      </dsp:nvSpPr>
      <dsp:spPr>
        <a:xfrm>
          <a:off x="5852002" y="1735468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CI initiatives not unified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Managers are not empowered</a:t>
          </a:r>
        </a:p>
      </dsp:txBody>
      <dsp:txXfrm>
        <a:off x="5875614" y="1759080"/>
        <a:ext cx="954017" cy="758959"/>
      </dsp:txXfrm>
    </dsp:sp>
    <dsp:sp modelId="{4D658AEE-5556-4F27-AC0C-B554B5B6FA2F}">
      <dsp:nvSpPr>
        <dsp:cNvPr id="0" name=""/>
        <dsp:cNvSpPr/>
      </dsp:nvSpPr>
      <dsp:spPr>
        <a:xfrm>
          <a:off x="5852002" y="2601847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 cross-skill training strategy</a:t>
          </a:r>
          <a:endParaRPr lang="en-US" sz="800" kern="1200" dirty="0"/>
        </a:p>
      </dsp:txBody>
      <dsp:txXfrm>
        <a:off x="5875614" y="2625459"/>
        <a:ext cx="954017" cy="758959"/>
      </dsp:txXfrm>
    </dsp:sp>
    <dsp:sp modelId="{988B5C25-1687-4954-8B8E-E115433592EE}">
      <dsp:nvSpPr>
        <dsp:cNvPr id="0" name=""/>
        <dsp:cNvSpPr/>
      </dsp:nvSpPr>
      <dsp:spPr>
        <a:xfrm>
          <a:off x="5852002" y="3468225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Unclear message regarding *why* tools are in place</a:t>
          </a:r>
          <a:endParaRPr lang="en-US" sz="800" kern="1200" dirty="0"/>
        </a:p>
      </dsp:txBody>
      <dsp:txXfrm>
        <a:off x="5875614" y="3491837"/>
        <a:ext cx="954017" cy="758959"/>
      </dsp:txXfrm>
    </dsp:sp>
    <dsp:sp modelId="{87BE97EC-9AE4-4B5A-8CAA-2C0CCAD055C8}">
      <dsp:nvSpPr>
        <dsp:cNvPr id="0" name=""/>
        <dsp:cNvSpPr/>
      </dsp:nvSpPr>
      <dsp:spPr>
        <a:xfrm>
          <a:off x="5852002" y="4334603"/>
          <a:ext cx="1001241" cy="8061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Data used to control and punish</a:t>
          </a:r>
        </a:p>
      </dsp:txBody>
      <dsp:txXfrm>
        <a:off x="5875614" y="4358215"/>
        <a:ext cx="954017" cy="7589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0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Need</a:t>
          </a:r>
          <a:endParaRPr lang="en-US" sz="2600" kern="1200" dirty="0"/>
        </a:p>
      </dsp:txBody>
      <dsp:txXfrm>
        <a:off x="0" y="0"/>
        <a:ext cx="2981181" cy="540000"/>
      </dsp:txXfrm>
    </dsp:sp>
    <dsp:sp modelId="{BE320663-9C0D-49DF-8D26-18ED8120EFC2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“Tom’s report”</a:t>
          </a:r>
          <a:endParaRPr lang="en-US" sz="1300" kern="1200" dirty="0"/>
        </a:p>
      </dsp:txBody>
      <dsp:txXfrm>
        <a:off x="311574" y="550510"/>
        <a:ext cx="2364230" cy="332913"/>
      </dsp:txXfrm>
    </dsp:sp>
    <dsp:sp modelId="{A5978120-A84D-4486-94B5-9F1355BE29C9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Data mistrusted</a:t>
          </a:r>
          <a:endParaRPr lang="en-US" sz="1300" kern="1200" dirty="0"/>
        </a:p>
      </dsp:txBody>
      <dsp:txXfrm>
        <a:off x="311574" y="958543"/>
        <a:ext cx="2364230" cy="332913"/>
      </dsp:txXfrm>
    </dsp:sp>
    <dsp:sp modelId="{28E48C42-663F-4B22-AB45-ECE332167D38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Decision based on gut feeling</a:t>
          </a:r>
          <a:endParaRPr lang="en-US" sz="1300" kern="1200" dirty="0"/>
        </a:p>
      </dsp:txBody>
      <dsp:txXfrm>
        <a:off x="311574" y="1366575"/>
        <a:ext cx="2364230" cy="332913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Benefits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C010C24A-1DCB-46C5-BA3E-4828CBF888CA}">
      <dsp:nvSpPr>
        <dsp:cNvPr id="0" name=""/>
        <dsp:cNvSpPr/>
      </dsp:nvSpPr>
      <dsp:spPr>
        <a:xfrm>
          <a:off x="3505986" y="540527"/>
          <a:ext cx="2384944" cy="5427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Data processing understood</a:t>
          </a:r>
          <a:endParaRPr lang="en-US" sz="1300" kern="1200" dirty="0"/>
        </a:p>
      </dsp:txBody>
      <dsp:txXfrm>
        <a:off x="3521882" y="556423"/>
        <a:ext cx="2353152" cy="510932"/>
      </dsp:txXfrm>
    </dsp:sp>
    <dsp:sp modelId="{7EC947A2-6FC6-4643-A0AA-13C3A65818B3}">
      <dsp:nvSpPr>
        <dsp:cNvPr id="0" name=""/>
        <dsp:cNvSpPr/>
      </dsp:nvSpPr>
      <dsp:spPr>
        <a:xfrm>
          <a:off x="3505986" y="1166748"/>
          <a:ext cx="2384944" cy="5427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Actual data usability</a:t>
          </a:r>
          <a:br>
            <a:rPr lang="en-US" sz="1300" kern="1200" dirty="0" smtClean="0"/>
          </a:br>
          <a:r>
            <a:rPr lang="en-US" sz="1300" kern="1200" dirty="0" smtClean="0"/>
            <a:t>(“if X value, then Y reaction”)</a:t>
          </a:r>
          <a:endParaRPr lang="en-US" sz="1300" kern="1200" dirty="0"/>
        </a:p>
      </dsp:txBody>
      <dsp:txXfrm>
        <a:off x="3521882" y="1182644"/>
        <a:ext cx="2353152" cy="5109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of inaction</a:t>
          </a:r>
          <a:endParaRPr lang="en-US" sz="2600" kern="1200" dirty="0"/>
        </a:p>
      </dsp:txBody>
      <dsp:txXfrm>
        <a:off x="3099" y="0"/>
        <a:ext cx="2981181" cy="540000"/>
      </dsp:txXfrm>
    </dsp:sp>
    <dsp:sp modelId="{8194FAD6-A569-4643-A848-F8BCD1F4F09B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House numbers</a:t>
          </a:r>
          <a:endParaRPr lang="en-US" sz="1400" kern="1200" dirty="0"/>
        </a:p>
      </dsp:txBody>
      <dsp:txXfrm>
        <a:off x="311574" y="550510"/>
        <a:ext cx="2364230" cy="332913"/>
      </dsp:txXfrm>
    </dsp:sp>
    <dsp:sp modelId="{9B83D117-DB47-4AF0-AF20-6C5DFDF4D779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Blame culture</a:t>
          </a:r>
          <a:endParaRPr lang="en-US" sz="1400" kern="1200" dirty="0"/>
        </a:p>
      </dsp:txBody>
      <dsp:txXfrm>
        <a:off x="311574" y="958543"/>
        <a:ext cx="2364230" cy="332913"/>
      </dsp:txXfrm>
    </dsp:sp>
    <dsp:sp modelId="{1BF0C95A-0BF0-4885-9B6B-C157DD7E17D6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Single point of failure</a:t>
          </a:r>
          <a:endParaRPr lang="en-US" sz="1400" kern="1200" dirty="0"/>
        </a:p>
      </dsp:txBody>
      <dsp:txXfrm>
        <a:off x="311574" y="1366575"/>
        <a:ext cx="2364230" cy="332913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Outcome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6CA510BF-F5BF-453E-8442-93D0696C11D8}">
      <dsp:nvSpPr>
        <dsp:cNvPr id="0" name=""/>
        <dsp:cNvSpPr/>
      </dsp:nvSpPr>
      <dsp:spPr>
        <a:xfrm>
          <a:off x="3505986" y="540527"/>
          <a:ext cx="2384944" cy="5427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Data review process</a:t>
          </a:r>
          <a:endParaRPr lang="en-US" sz="1400" kern="1200" dirty="0"/>
        </a:p>
      </dsp:txBody>
      <dsp:txXfrm>
        <a:off x="3521882" y="556423"/>
        <a:ext cx="2353152" cy="510932"/>
      </dsp:txXfrm>
    </dsp:sp>
    <dsp:sp modelId="{8CC8FFBE-EC16-4802-9B37-D94A8390C1A3}">
      <dsp:nvSpPr>
        <dsp:cNvPr id="0" name=""/>
        <dsp:cNvSpPr/>
      </dsp:nvSpPr>
      <dsp:spPr>
        <a:xfrm>
          <a:off x="3505986" y="1166748"/>
          <a:ext cx="2384944" cy="5427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Cheat sheet - what to do with the data (w/ thresholds)</a:t>
          </a:r>
          <a:endParaRPr lang="en-US" sz="1400" kern="1200" dirty="0"/>
        </a:p>
      </dsp:txBody>
      <dsp:txXfrm>
        <a:off x="3521882" y="1182644"/>
        <a:ext cx="2353152" cy="5109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Need</a:t>
          </a:r>
          <a:endParaRPr lang="en-US" sz="2600" kern="1200" dirty="0"/>
        </a:p>
      </dsp:txBody>
      <dsp:txXfrm>
        <a:off x="3099" y="0"/>
        <a:ext cx="2981181" cy="540000"/>
      </dsp:txXfrm>
    </dsp:sp>
    <dsp:sp modelId="{604B0BCC-100C-492A-8FBB-FA1F12F62CBF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PS tool perceived as clunky and unfriendly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F9D12096-4FE2-4255-9F10-0C444FEA44C5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Many haven’t been trained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7AFDF731-A8E8-4235-B4AF-FE0AE4890466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How to do scenario planning?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Benefits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DCC6ECDC-D3FD-4AAA-8EB0-853F398ED6CA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Increase use of tool, also at functional level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76F0A396-1A37-4FBF-8B27-EC74B8C71FE9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Decrease gap between forecast and actual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0D3265AF-201C-4F28-B655-BC85A475612F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Increase collaboration between PMs and dev teams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of inaction</a:t>
          </a:r>
          <a:endParaRPr lang="en-US" sz="2600" kern="1200" dirty="0"/>
        </a:p>
      </dsp:txBody>
      <dsp:txXfrm>
        <a:off x="3099" y="0"/>
        <a:ext cx="2981181" cy="540000"/>
      </dsp:txXfrm>
    </dsp:sp>
    <dsp:sp modelId="{CD11EA5D-1EF2-4CB9-A0CD-2246ABD22653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House numbers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6200797A-361D-4812-B750-1A8A18269920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Separate, time-consuming, error-prone systems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25AA9334-E0C3-46B4-8FCE-3C26AABF3DC2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Inaccurate project plans, readiness assessments, and capman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Outcome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44AD4D2F-D95C-42B1-9580-39C446625B85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PS use guidance and best practices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B0FCB201-1962-443B-B2D0-0B38940513AE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Decrease of plethora of local Excel sheets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8994DFB9-E7F3-424E-848F-08D75B7D260C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Functional capacity management directly using PS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Need</a:t>
          </a:r>
          <a:endParaRPr lang="en-US" sz="2600" kern="1200" dirty="0"/>
        </a:p>
      </dsp:txBody>
      <dsp:txXfrm>
        <a:off x="3099" y="0"/>
        <a:ext cx="2981181" cy="540000"/>
      </dsp:txXfrm>
    </dsp:sp>
    <dsp:sp modelId="{604B0BCC-100C-492A-8FBB-FA1F12F62CBF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Perceived as wasteful of time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587803B2-7C65-4A65-B1FA-28925095EFC5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 immediate correlation between time use and priority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8F4C2BA5-FC6D-4A59-8000-F554DB5617BA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 structured and dynamic resource reassignment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Benefits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63BC2778-ADDD-489B-B61B-F765BBDD6C49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Resource assignment according to agreed priorities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65FCA6DC-E946-4BEE-9CC4-722A29CE196C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Daily review of forecast vs actual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6A9DA251-B19E-4BA3-A4D3-364AA2CC28FA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Increased accountability of dev teams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of inaction</a:t>
          </a:r>
          <a:endParaRPr lang="en-US" sz="2600" kern="1200" dirty="0"/>
        </a:p>
      </dsp:txBody>
      <dsp:txXfrm>
        <a:off x="3099" y="0"/>
        <a:ext cx="2981181" cy="540000"/>
      </dsp:txXfrm>
    </dsp:sp>
    <dsp:sp modelId="{BD57C454-202D-4A43-8DAE-EB0A88F1BC49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Risk of losing daily touch point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DF017F94-EA9B-41E6-A025-D86347BDA71E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Last come, first served (no guidance)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E3FA0F34-9E70-48DD-8B3C-02AB502D6CF8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Confusing forest from tree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Outcome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80EC3811-DED3-41A3-8DCD-43F64DF6C4C1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Best practices shared through the company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50FF68E0-8F94-4698-A775-9DB47752F274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Match new Timesheet categories with functional tool / PS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C030FD48-4F5E-48D8-B782-D3B25293D7B3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Full commitment of functions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Need</a:t>
          </a:r>
          <a:endParaRPr lang="en-US" sz="2600" kern="1200" dirty="0"/>
        </a:p>
      </dsp:txBody>
      <dsp:txXfrm>
        <a:off x="3099" y="0"/>
        <a:ext cx="2981181" cy="540000"/>
      </dsp:txXfrm>
    </dsp:sp>
    <dsp:sp modelId="{604B0BCC-100C-492A-8FBB-FA1F12F62CBF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Approach to discuss projects uneven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14239EAF-05F1-49EB-90AB-C6DA03A1E2CB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Teams meet with different frequency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0AD1D07F-B567-4DCF-AB4B-35D4962D63A2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Communication is still ad hoc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Benefits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5F2578AF-5BAD-4964-B97A-E985FD43383F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Known “reaction time” of business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E7B06937-5D57-42C6-9E9B-43510300023C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Standardised (communication) processes can be improved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319E84ED-26A6-4E53-ABEE-2D2CEA309072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Clarity and alignment of capman – portfolio view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of inaction</a:t>
          </a:r>
          <a:endParaRPr lang="en-US" sz="2600" kern="1200" dirty="0"/>
        </a:p>
      </dsp:txBody>
      <dsp:txXfrm>
        <a:off x="3099" y="0"/>
        <a:ext cx="2981181" cy="540000"/>
      </dsp:txXfrm>
    </dsp:sp>
    <dsp:sp modelId="{C2353B94-C0F4-4553-894C-88FB9BA16005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Lag in information flow and gap between business imperatives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03427AA5-A9E4-4693-AA56-AB42280B8B46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Capacity crunches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4A53ADB1-455E-44C5-91F2-B31374D896A4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Stressed employees and unsatisfied customers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Outcome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80EC3811-DED3-41A3-8DCD-43F64DF6C4C1}">
      <dsp:nvSpPr>
        <dsp:cNvPr id="0" name=""/>
        <dsp:cNvSpPr/>
      </dsp:nvSpPr>
      <dsp:spPr>
        <a:xfrm>
          <a:off x="3505986" y="540043"/>
          <a:ext cx="2384944" cy="2622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Communication flow map</a:t>
          </a:r>
          <a:endParaRPr lang="en-US" sz="1100" kern="1200" dirty="0"/>
        </a:p>
      </dsp:txBody>
      <dsp:txXfrm>
        <a:off x="3513666" y="547723"/>
        <a:ext cx="2369584" cy="246861"/>
      </dsp:txXfrm>
    </dsp:sp>
    <dsp:sp modelId="{2CE3A800-A742-42D8-BF7F-1FA2E32630DB}">
      <dsp:nvSpPr>
        <dsp:cNvPr id="0" name=""/>
        <dsp:cNvSpPr/>
      </dsp:nvSpPr>
      <dsp:spPr>
        <a:xfrm>
          <a:off x="3505986" y="842607"/>
          <a:ext cx="2384944" cy="2622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Standard structure</a:t>
          </a:r>
          <a:endParaRPr lang="en-US" sz="1100" kern="1200" dirty="0"/>
        </a:p>
      </dsp:txBody>
      <dsp:txXfrm>
        <a:off x="3513666" y="850287"/>
        <a:ext cx="2369584" cy="246861"/>
      </dsp:txXfrm>
    </dsp:sp>
    <dsp:sp modelId="{7F8F057C-206F-41AE-9EE4-45AAFAE27160}">
      <dsp:nvSpPr>
        <dsp:cNvPr id="0" name=""/>
        <dsp:cNvSpPr/>
      </dsp:nvSpPr>
      <dsp:spPr>
        <a:xfrm>
          <a:off x="3505986" y="1145170"/>
          <a:ext cx="2384944" cy="2622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Portfolio capacity view</a:t>
          </a:r>
          <a:endParaRPr lang="en-US" sz="1100" kern="1200" dirty="0"/>
        </a:p>
      </dsp:txBody>
      <dsp:txXfrm>
        <a:off x="3513666" y="1152850"/>
        <a:ext cx="2369584" cy="246861"/>
      </dsp:txXfrm>
    </dsp:sp>
    <dsp:sp modelId="{A6A50528-9845-4491-AF08-05600C726406}">
      <dsp:nvSpPr>
        <dsp:cNvPr id="0" name=""/>
        <dsp:cNvSpPr/>
      </dsp:nvSpPr>
      <dsp:spPr>
        <a:xfrm>
          <a:off x="3505986" y="1447734"/>
          <a:ext cx="2384944" cy="262221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5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5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=&gt; Ongoing initiative by CY</a:t>
          </a:r>
          <a:endParaRPr lang="en-US" sz="1100" kern="1200" dirty="0"/>
        </a:p>
      </dsp:txBody>
      <dsp:txXfrm>
        <a:off x="3513666" y="1455414"/>
        <a:ext cx="2369584" cy="2468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Need</a:t>
          </a:r>
          <a:endParaRPr lang="en-US" sz="2600" kern="1200" dirty="0"/>
        </a:p>
      </dsp:txBody>
      <dsp:txXfrm>
        <a:off x="3099" y="0"/>
        <a:ext cx="2981181" cy="540000"/>
      </dsp:txXfrm>
    </dsp:sp>
    <dsp:sp modelId="{47634AA1-7C9C-4DFB-B407-726FDE2846F0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Tasks are forever ongoing, eternal review cycles, lots of meetings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7518172C-9F0D-4D4E-83B9-6FEF66CBCE8E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Resources are distracted by competing interests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67F44D73-FBC3-491A-B08A-4DB83482F369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Unclear of what brings money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Benefits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863023A7-95EC-402E-A9D4-1AAD09553CF2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Clearly defined (and billable) deliverables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5ADEB90F-6711-40E8-B7BF-1250954452E0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Definition of done and accountability is clear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A4F5FF84-30DA-4A65-AEFB-6939BC73E258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To-the-point interaction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of inaction</a:t>
          </a:r>
          <a:endParaRPr lang="en-US" sz="2600" kern="1200" dirty="0"/>
        </a:p>
      </dsp:txBody>
      <dsp:txXfrm>
        <a:off x="3099" y="0"/>
        <a:ext cx="2981181" cy="540000"/>
      </dsp:txXfrm>
    </dsp:sp>
    <dsp:sp modelId="{2FE07E51-A2C3-4FDA-BB09-D21C7EA14E91}">
      <dsp:nvSpPr>
        <dsp:cNvPr id="0" name=""/>
        <dsp:cNvSpPr/>
      </dsp:nvSpPr>
      <dsp:spPr>
        <a:xfrm>
          <a:off x="301217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Resources unfocused and multitasking</a:t>
          </a:r>
          <a:endParaRPr lang="en-US" sz="1100" kern="1200" dirty="0"/>
        </a:p>
      </dsp:txBody>
      <dsp:txXfrm>
        <a:off x="311574" y="550510"/>
        <a:ext cx="2364230" cy="332913"/>
      </dsp:txXfrm>
    </dsp:sp>
    <dsp:sp modelId="{6FBFF0B2-D14B-4B6C-BE83-8323E4BB9FA2}">
      <dsp:nvSpPr>
        <dsp:cNvPr id="0" name=""/>
        <dsp:cNvSpPr/>
      </dsp:nvSpPr>
      <dsp:spPr>
        <a:xfrm>
          <a:off x="301217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Tasks are escalated to be closed</a:t>
          </a:r>
          <a:endParaRPr lang="en-US" sz="1100" kern="1200" dirty="0"/>
        </a:p>
      </dsp:txBody>
      <dsp:txXfrm>
        <a:off x="311574" y="958543"/>
        <a:ext cx="2364230" cy="332913"/>
      </dsp:txXfrm>
    </dsp:sp>
    <dsp:sp modelId="{E9B4F388-3547-4106-A5A1-48824677D30D}">
      <dsp:nvSpPr>
        <dsp:cNvPr id="0" name=""/>
        <dsp:cNvSpPr/>
      </dsp:nvSpPr>
      <dsp:spPr>
        <a:xfrm>
          <a:off x="301217" y="1356218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Project plan efficacy diluted</a:t>
          </a:r>
          <a:endParaRPr lang="en-US" sz="1100" kern="1200" dirty="0"/>
        </a:p>
      </dsp:txBody>
      <dsp:txXfrm>
        <a:off x="311574" y="1366575"/>
        <a:ext cx="2364230" cy="332913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80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Outcome</a:t>
          </a:r>
          <a:endParaRPr lang="en-US" sz="2600" kern="1200" dirty="0"/>
        </a:p>
      </dsp:txBody>
      <dsp:txXfrm>
        <a:off x="3207868" y="0"/>
        <a:ext cx="2981181" cy="540000"/>
      </dsp:txXfrm>
    </dsp:sp>
    <dsp:sp modelId="{B827A541-72AD-47E3-B4CB-60A9D32014A5}">
      <dsp:nvSpPr>
        <dsp:cNvPr id="0" name=""/>
        <dsp:cNvSpPr/>
      </dsp:nvSpPr>
      <dsp:spPr>
        <a:xfrm>
          <a:off x="3505986" y="540153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Guideline: tasks have clear deliverable, due date, accountability</a:t>
          </a:r>
          <a:endParaRPr lang="en-US" sz="1100" kern="1200" dirty="0"/>
        </a:p>
      </dsp:txBody>
      <dsp:txXfrm>
        <a:off x="3516343" y="550510"/>
        <a:ext cx="2364230" cy="332913"/>
      </dsp:txXfrm>
    </dsp:sp>
    <dsp:sp modelId="{AA766F54-5F95-49CF-B2D2-E987A771CF13}">
      <dsp:nvSpPr>
        <dsp:cNvPr id="0" name=""/>
        <dsp:cNvSpPr/>
      </dsp:nvSpPr>
      <dsp:spPr>
        <a:xfrm>
          <a:off x="3505986" y="948186"/>
          <a:ext cx="2384944" cy="353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Project plans adapted to include deliverables</a:t>
          </a:r>
          <a:endParaRPr lang="en-US" sz="1100" kern="1200" dirty="0"/>
        </a:p>
      </dsp:txBody>
      <dsp:txXfrm>
        <a:off x="3516343" y="958543"/>
        <a:ext cx="2364230" cy="332913"/>
      </dsp:txXfrm>
    </dsp:sp>
    <dsp:sp modelId="{5E7FBBBB-89E0-4299-87C1-01C3DD0A76C2}">
      <dsp:nvSpPr>
        <dsp:cNvPr id="0" name=""/>
        <dsp:cNvSpPr/>
      </dsp:nvSpPr>
      <dsp:spPr>
        <a:xfrm>
          <a:off x="3505986" y="1356218"/>
          <a:ext cx="2384944" cy="353627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5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5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=&gt; In collaboration with Project Management Improvements</a:t>
          </a:r>
          <a:endParaRPr lang="en-US" sz="1100" kern="1200" dirty="0"/>
        </a:p>
      </dsp:txBody>
      <dsp:txXfrm>
        <a:off x="3516343" y="1366575"/>
        <a:ext cx="2364230" cy="3329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AE986-CD05-4DDE-9421-19672A90D320}">
      <dsp:nvSpPr>
        <dsp:cNvPr id="0" name=""/>
        <dsp:cNvSpPr/>
      </dsp:nvSpPr>
      <dsp:spPr>
        <a:xfrm>
          <a:off x="0" y="0"/>
          <a:ext cx="1209375" cy="3313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b="1" i="0" kern="1200" dirty="0" smtClean="0"/>
            <a:t>Behavioural</a:t>
          </a:r>
          <a:endParaRPr lang="de-CH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kern="1200" dirty="0" smtClean="0"/>
            <a:t>Trainings</a:t>
          </a:r>
          <a:endParaRPr lang="de-CH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kern="1200" dirty="0" smtClean="0"/>
            <a:t>Workshops</a:t>
          </a:r>
          <a:endParaRPr lang="de-CH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kern="1200" dirty="0" smtClean="0"/>
            <a:t>Messaging</a:t>
          </a:r>
          <a:endParaRPr lang="de-CH" sz="1000" kern="1200" dirty="0"/>
        </a:p>
      </dsp:txBody>
      <dsp:txXfrm>
        <a:off x="0" y="1325244"/>
        <a:ext cx="1209375" cy="1325244"/>
      </dsp:txXfrm>
    </dsp:sp>
    <dsp:sp modelId="{ED7C6E84-0B1C-438A-941F-D46B03169D1D}">
      <dsp:nvSpPr>
        <dsp:cNvPr id="0" name=""/>
        <dsp:cNvSpPr/>
      </dsp:nvSpPr>
      <dsp:spPr>
        <a:xfrm>
          <a:off x="53054" y="198786"/>
          <a:ext cx="1103266" cy="1103266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47F46-E298-44B5-BA76-7C0DF88F836F}">
      <dsp:nvSpPr>
        <dsp:cNvPr id="0" name=""/>
        <dsp:cNvSpPr/>
      </dsp:nvSpPr>
      <dsp:spPr>
        <a:xfrm>
          <a:off x="1245656" y="0"/>
          <a:ext cx="1209375" cy="3313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b="1" kern="1200" dirty="0" smtClean="0"/>
            <a:t>Procedural</a:t>
          </a:r>
          <a:endParaRPr lang="de-CH" sz="13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b="0" kern="1200" dirty="0" smtClean="0"/>
            <a:t>Process mapping</a:t>
          </a:r>
          <a:endParaRPr lang="de-CH" sz="1000" b="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b="0" kern="1200" dirty="0" smtClean="0"/>
            <a:t>Templating</a:t>
          </a:r>
          <a:endParaRPr lang="de-CH" sz="1000" b="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b="0" kern="1200" dirty="0" smtClean="0"/>
            <a:t>Automating</a:t>
          </a:r>
          <a:endParaRPr lang="de-CH" sz="1000" b="0" kern="1200" dirty="0"/>
        </a:p>
      </dsp:txBody>
      <dsp:txXfrm>
        <a:off x="1245656" y="1325244"/>
        <a:ext cx="1209375" cy="1325244"/>
      </dsp:txXfrm>
    </dsp:sp>
    <dsp:sp modelId="{DFD94354-820B-438D-82EB-E769E6650BAC}">
      <dsp:nvSpPr>
        <dsp:cNvPr id="0" name=""/>
        <dsp:cNvSpPr/>
      </dsp:nvSpPr>
      <dsp:spPr>
        <a:xfrm>
          <a:off x="1298710" y="198786"/>
          <a:ext cx="1103266" cy="1103266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05267-45A2-4418-AA3D-D28E32CDC47B}">
      <dsp:nvSpPr>
        <dsp:cNvPr id="0" name=""/>
        <dsp:cNvSpPr/>
      </dsp:nvSpPr>
      <dsp:spPr>
        <a:xfrm>
          <a:off x="2491312" y="0"/>
          <a:ext cx="1209375" cy="3313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b="1" kern="1200" dirty="0" smtClean="0"/>
            <a:t>Structural</a:t>
          </a:r>
          <a:endParaRPr lang="de-CH" sz="1300" b="1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000" b="0" kern="1200" dirty="0" smtClean="0"/>
            <a:t>Standardising</a:t>
          </a:r>
          <a:endParaRPr lang="de-CH" sz="1000" b="0" kern="1200" dirty="0"/>
        </a:p>
      </dsp:txBody>
      <dsp:txXfrm>
        <a:off x="2491312" y="1325244"/>
        <a:ext cx="1209375" cy="1325244"/>
      </dsp:txXfrm>
    </dsp:sp>
    <dsp:sp modelId="{D2D47BEC-071E-47B4-B8DE-43F54A29C973}">
      <dsp:nvSpPr>
        <dsp:cNvPr id="0" name=""/>
        <dsp:cNvSpPr/>
      </dsp:nvSpPr>
      <dsp:spPr>
        <a:xfrm>
          <a:off x="2544366" y="198786"/>
          <a:ext cx="1103266" cy="1103266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EB282-7091-4256-8640-FF071F46FF4E}">
      <dsp:nvSpPr>
        <dsp:cNvPr id="0" name=""/>
        <dsp:cNvSpPr/>
      </dsp:nvSpPr>
      <dsp:spPr>
        <a:xfrm>
          <a:off x="3736968" y="0"/>
          <a:ext cx="1209375" cy="33131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Infrastructural</a:t>
          </a:r>
          <a:endParaRPr lang="de-CH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CH" sz="1000" kern="1200" dirty="0"/>
        </a:p>
      </dsp:txBody>
      <dsp:txXfrm>
        <a:off x="3736968" y="1325244"/>
        <a:ext cx="1209375" cy="1325244"/>
      </dsp:txXfrm>
    </dsp:sp>
    <dsp:sp modelId="{FBB2707A-00D7-4752-B6D4-035DF653D951}">
      <dsp:nvSpPr>
        <dsp:cNvPr id="0" name=""/>
        <dsp:cNvSpPr/>
      </dsp:nvSpPr>
      <dsp:spPr>
        <a:xfrm>
          <a:off x="3790023" y="198786"/>
          <a:ext cx="1103266" cy="1103266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62400-938D-4255-A012-E509103B455C}">
      <dsp:nvSpPr>
        <dsp:cNvPr id="0" name=""/>
        <dsp:cNvSpPr/>
      </dsp:nvSpPr>
      <dsp:spPr>
        <a:xfrm>
          <a:off x="4982625" y="0"/>
          <a:ext cx="1209375" cy="331311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Strategic</a:t>
          </a:r>
          <a:endParaRPr lang="de-CH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CH" sz="1000" kern="1200" dirty="0"/>
        </a:p>
      </dsp:txBody>
      <dsp:txXfrm>
        <a:off x="4982625" y="1325244"/>
        <a:ext cx="1209375" cy="1325244"/>
      </dsp:txXfrm>
    </dsp:sp>
    <dsp:sp modelId="{2629436C-9A54-44C9-B18B-156DE1B549B7}">
      <dsp:nvSpPr>
        <dsp:cNvPr id="0" name=""/>
        <dsp:cNvSpPr/>
      </dsp:nvSpPr>
      <dsp:spPr>
        <a:xfrm>
          <a:off x="5035679" y="198786"/>
          <a:ext cx="1103266" cy="1103266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EB067-37DF-4F51-9960-CF9342008F12}">
      <dsp:nvSpPr>
        <dsp:cNvPr id="0" name=""/>
        <dsp:cNvSpPr/>
      </dsp:nvSpPr>
      <dsp:spPr>
        <a:xfrm>
          <a:off x="247679" y="2650489"/>
          <a:ext cx="5696640" cy="49696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</a:t>
          </a:r>
          <a:endParaRPr lang="en-US" sz="2800" kern="1200" dirty="0"/>
        </a:p>
      </dsp:txBody>
      <dsp:txXfrm>
        <a:off x="3099" y="0"/>
        <a:ext cx="2981181" cy="594000"/>
      </dsp:txXfrm>
    </dsp:sp>
    <dsp:sp modelId="{7616F621-1ACB-4592-ABD3-69CFACB315C0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Decision routes unclear and helicopter view of biz missing</a:t>
          </a:r>
          <a:endParaRPr lang="en-US" sz="1200" kern="1200" dirty="0"/>
        </a:p>
      </dsp:txBody>
      <dsp:txXfrm>
        <a:off x="312610" y="605562"/>
        <a:ext cx="2362158" cy="366204"/>
      </dsp:txXfrm>
    </dsp:sp>
    <dsp:sp modelId="{A217E4DE-F371-4296-A198-D696F2D9FF40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Prioritisation is missing</a:t>
          </a:r>
          <a:endParaRPr lang="en-US" sz="1200" kern="1200" dirty="0"/>
        </a:p>
      </dsp:txBody>
      <dsp:txXfrm>
        <a:off x="312610" y="1054397"/>
        <a:ext cx="2362158" cy="366204"/>
      </dsp:txXfrm>
    </dsp:sp>
    <dsp:sp modelId="{FC62C301-470E-48E2-A03D-4E15A9FFE479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Who calls the shots?</a:t>
          </a:r>
          <a:endParaRPr lang="en-US" sz="1200" kern="1200" dirty="0"/>
        </a:p>
      </dsp:txBody>
      <dsp:txXfrm>
        <a:off x="312610" y="1503233"/>
        <a:ext cx="2362158" cy="366204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Benefits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934B8DB0-EBBB-4A82-99AF-94029452E0B1}">
      <dsp:nvSpPr>
        <dsp:cNvPr id="0" name=""/>
        <dsp:cNvSpPr/>
      </dsp:nvSpPr>
      <dsp:spPr>
        <a:xfrm>
          <a:off x="3505986" y="594580"/>
          <a:ext cx="2384944" cy="5969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Decision: when and by whom?</a:t>
          </a:r>
          <a:endParaRPr lang="en-US" sz="1200" kern="1200" dirty="0"/>
        </a:p>
      </dsp:txBody>
      <dsp:txXfrm>
        <a:off x="3523471" y="612065"/>
        <a:ext cx="2349974" cy="562027"/>
      </dsp:txXfrm>
    </dsp:sp>
    <dsp:sp modelId="{CD0CEFAC-84C1-4F6A-98EF-C2704ED14B63}">
      <dsp:nvSpPr>
        <dsp:cNvPr id="0" name=""/>
        <dsp:cNvSpPr/>
      </dsp:nvSpPr>
      <dsp:spPr>
        <a:xfrm>
          <a:off x="3505986" y="1283422"/>
          <a:ext cx="2384944" cy="5969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(coherent) engagement of management</a:t>
          </a:r>
          <a:endParaRPr lang="en-US" sz="1200" kern="1200" dirty="0"/>
        </a:p>
      </dsp:txBody>
      <dsp:txXfrm>
        <a:off x="3523471" y="1300907"/>
        <a:ext cx="2349974" cy="5620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Cost of inaction</a:t>
          </a:r>
          <a:endParaRPr lang="en-US" sz="2800" kern="1200" dirty="0"/>
        </a:p>
      </dsp:txBody>
      <dsp:txXfrm>
        <a:off x="3099" y="0"/>
        <a:ext cx="2981181" cy="594000"/>
      </dsp:txXfrm>
    </dsp:sp>
    <dsp:sp modelId="{AE7D497A-81A9-4534-8E84-325361841119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Unclear decision making means no empowerment</a:t>
          </a:r>
          <a:endParaRPr lang="en-US" sz="1200" kern="1200" dirty="0"/>
        </a:p>
      </dsp:txBody>
      <dsp:txXfrm>
        <a:off x="312610" y="605562"/>
        <a:ext cx="2362158" cy="366204"/>
      </dsp:txXfrm>
    </dsp:sp>
    <dsp:sp modelId="{B14164F8-404B-4D62-9D5A-49EF1410E14F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Endless meetings</a:t>
          </a:r>
          <a:endParaRPr lang="en-US" sz="1200" kern="1200" dirty="0"/>
        </a:p>
      </dsp:txBody>
      <dsp:txXfrm>
        <a:off x="312610" y="1054397"/>
        <a:ext cx="2362158" cy="366204"/>
      </dsp:txXfrm>
    </dsp:sp>
    <dsp:sp modelId="{FAEC9CE8-692B-4BC8-A6C5-225C405628B2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Consistent escalation</a:t>
          </a:r>
          <a:endParaRPr lang="en-US" sz="1200" kern="1200" dirty="0"/>
        </a:p>
      </dsp:txBody>
      <dsp:txXfrm>
        <a:off x="312610" y="1503233"/>
        <a:ext cx="2362158" cy="366204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302247BE-57A9-4D03-B794-E258C5F1BEF6}">
      <dsp:nvSpPr>
        <dsp:cNvPr id="0" name=""/>
        <dsp:cNvSpPr/>
      </dsp:nvSpPr>
      <dsp:spPr>
        <a:xfrm>
          <a:off x="3505986" y="594580"/>
          <a:ext cx="2384944" cy="596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Decision making framework</a:t>
          </a:r>
          <a:endParaRPr lang="en-US" sz="1200" kern="1200" dirty="0"/>
        </a:p>
      </dsp:txBody>
      <dsp:txXfrm>
        <a:off x="3523471" y="612065"/>
        <a:ext cx="2349974" cy="562027"/>
      </dsp:txXfrm>
    </dsp:sp>
    <dsp:sp modelId="{85398AF2-77C8-4F3B-8BA0-847000527C6A}">
      <dsp:nvSpPr>
        <dsp:cNvPr id="0" name=""/>
        <dsp:cNvSpPr/>
      </dsp:nvSpPr>
      <dsp:spPr>
        <a:xfrm>
          <a:off x="3505986" y="1283422"/>
          <a:ext cx="2384944" cy="596997"/>
        </a:xfrm>
        <a:prstGeom prst="roundRect">
          <a:avLst>
            <a:gd name="adj" fmla="val 10000"/>
          </a:avLst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=&gt; Output of meeting structure</a:t>
          </a:r>
          <a:endParaRPr lang="en-US" sz="1200" kern="1200" dirty="0"/>
        </a:p>
      </dsp:txBody>
      <dsp:txXfrm>
        <a:off x="3523471" y="1300907"/>
        <a:ext cx="2349974" cy="5620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</a:t>
          </a:r>
          <a:endParaRPr lang="en-US" sz="2800" kern="1200" dirty="0"/>
        </a:p>
      </dsp:txBody>
      <dsp:txXfrm>
        <a:off x="3099" y="0"/>
        <a:ext cx="2981181" cy="594000"/>
      </dsp:txXfrm>
    </dsp:sp>
    <dsp:sp modelId="{4FBE2AC3-5834-4397-8FED-C58CB58B0669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Focus is on quantity of people, not on quality (skills)</a:t>
          </a:r>
          <a:endParaRPr lang="en-US" sz="1200" kern="1200" dirty="0"/>
        </a:p>
      </dsp:txBody>
      <dsp:txXfrm>
        <a:off x="312610" y="605562"/>
        <a:ext cx="2362158" cy="366204"/>
      </dsp:txXfrm>
    </dsp:sp>
    <dsp:sp modelId="{D318438F-AC41-4F37-B5FF-2ABBBAC82C17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Financial need to improve resource prediction accuracy</a:t>
          </a:r>
          <a:endParaRPr lang="en-US" sz="1200" kern="1200" dirty="0"/>
        </a:p>
      </dsp:txBody>
      <dsp:txXfrm>
        <a:off x="312610" y="1054397"/>
        <a:ext cx="2362158" cy="366204"/>
      </dsp:txXfrm>
    </dsp:sp>
    <dsp:sp modelId="{E3EB3EBD-CCA8-463F-A86F-90DF61572E1F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Bottlenecks of key skills</a:t>
          </a:r>
          <a:endParaRPr lang="en-US" sz="1200" kern="1200" dirty="0"/>
        </a:p>
      </dsp:txBody>
      <dsp:txXfrm>
        <a:off x="312610" y="1503233"/>
        <a:ext cx="2362158" cy="366204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Benefits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775D7781-2D9F-44E6-8866-780A6F26116D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Highly flexible inter-team support</a:t>
          </a:r>
          <a:endParaRPr lang="en-US" sz="1200" kern="1200" dirty="0"/>
        </a:p>
      </dsp:txBody>
      <dsp:txXfrm>
        <a:off x="3517379" y="605562"/>
        <a:ext cx="2362158" cy="366204"/>
      </dsp:txXfrm>
    </dsp:sp>
    <dsp:sp modelId="{78A09BFA-1B75-451A-80C0-447458481756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Minimise risk due to key staff leaving company</a:t>
          </a:r>
          <a:endParaRPr lang="en-US" sz="1200" kern="1200" dirty="0"/>
        </a:p>
      </dsp:txBody>
      <dsp:txXfrm>
        <a:off x="3517379" y="1054397"/>
        <a:ext cx="2362158" cy="366204"/>
      </dsp:txXfrm>
    </dsp:sp>
    <dsp:sp modelId="{26C798DF-E4D4-4153-96B3-A11171251BE5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Enable dynamic teamwork and valorize staff</a:t>
          </a:r>
          <a:endParaRPr lang="en-US" sz="1200" kern="1200" dirty="0"/>
        </a:p>
      </dsp:txBody>
      <dsp:txXfrm>
        <a:off x="3517379" y="1503233"/>
        <a:ext cx="2362158" cy="36620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Cost of inaction</a:t>
          </a:r>
          <a:endParaRPr lang="en-US" sz="2800" kern="1200" dirty="0"/>
        </a:p>
      </dsp:txBody>
      <dsp:txXfrm>
        <a:off x="3099" y="0"/>
        <a:ext cx="2981181" cy="594000"/>
      </dsp:txXfrm>
    </dsp:sp>
    <dsp:sp modelId="{55A4E64F-A1F3-4799-95FD-A0A76E7E6D19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Mismatched resource management</a:t>
          </a:r>
          <a:endParaRPr lang="en-US" sz="1200" kern="1200" dirty="0"/>
        </a:p>
      </dsp:txBody>
      <dsp:txXfrm>
        <a:off x="312610" y="605562"/>
        <a:ext cx="2362158" cy="366204"/>
      </dsp:txXfrm>
    </dsp:sp>
    <dsp:sp modelId="{0A16FE91-4EB7-4752-852B-3B2A6D0745AF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Overworked personnel</a:t>
          </a:r>
          <a:endParaRPr lang="en-US" sz="1200" kern="1200" dirty="0"/>
        </a:p>
      </dsp:txBody>
      <dsp:txXfrm>
        <a:off x="312610" y="1054397"/>
        <a:ext cx="2362158" cy="366204"/>
      </dsp:txXfrm>
    </dsp:sp>
    <dsp:sp modelId="{7D54C7DB-EC90-49B2-8CB0-EDEEBA755154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Delays and mistakes</a:t>
          </a:r>
          <a:endParaRPr lang="en-US" sz="1200" kern="1200" dirty="0"/>
        </a:p>
      </dsp:txBody>
      <dsp:txXfrm>
        <a:off x="312610" y="1503233"/>
        <a:ext cx="2362158" cy="366204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4583292F-1718-41F2-9E43-71108AD513D2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Aligned approach to training strategy</a:t>
          </a:r>
          <a:endParaRPr lang="en-US" sz="1200" kern="1200" dirty="0"/>
        </a:p>
      </dsp:txBody>
      <dsp:txXfrm>
        <a:off x="3517379" y="605562"/>
        <a:ext cx="2362158" cy="366204"/>
      </dsp:txXfrm>
    </dsp:sp>
    <dsp:sp modelId="{B7E95423-E5D2-4404-B155-7C88F12CB6D2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Departmental skill matrices</a:t>
          </a:r>
          <a:endParaRPr lang="en-US" sz="1200" kern="1200" dirty="0"/>
        </a:p>
      </dsp:txBody>
      <dsp:txXfrm>
        <a:off x="3517379" y="1054397"/>
        <a:ext cx="2362158" cy="366204"/>
      </dsp:txXfrm>
    </dsp:sp>
    <dsp:sp modelId="{48A9F211-2548-460F-86A1-F161E9ABE663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=&gt; Linked to understanding of direct and indirect role needs</a:t>
          </a:r>
          <a:endParaRPr lang="en-US" sz="1200" kern="1200" dirty="0"/>
        </a:p>
      </dsp:txBody>
      <dsp:txXfrm>
        <a:off x="3517379" y="1503233"/>
        <a:ext cx="2362158" cy="3662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</a:t>
          </a:r>
          <a:endParaRPr lang="en-US" sz="2800" kern="1200" dirty="0"/>
        </a:p>
      </dsp:txBody>
      <dsp:txXfrm>
        <a:off x="3099" y="0"/>
        <a:ext cx="2981181" cy="594000"/>
      </dsp:txXfrm>
    </dsp:sp>
    <dsp:sp modelId="{5EDCEF5A-BDFB-41CB-BE21-75C1E2E61EC4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Misleading use of terms (finalizing, “I’m almost done”…)</a:t>
          </a:r>
          <a:endParaRPr lang="en-US" sz="1200" kern="1200" dirty="0"/>
        </a:p>
      </dsp:txBody>
      <dsp:txXfrm>
        <a:off x="312610" y="605562"/>
        <a:ext cx="2362158" cy="366204"/>
      </dsp:txXfrm>
    </dsp:sp>
    <dsp:sp modelId="{90AD4FD2-06D9-451D-A768-3A0B5910E89D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Ineffective meetings</a:t>
          </a:r>
          <a:endParaRPr lang="en-US" sz="1200" kern="1200" dirty="0"/>
        </a:p>
      </dsp:txBody>
      <dsp:txXfrm>
        <a:off x="312610" y="1054397"/>
        <a:ext cx="2362158" cy="366204"/>
      </dsp:txXfrm>
    </dsp:sp>
    <dsp:sp modelId="{E0C088BB-040E-4F9E-81F2-A15813F20BBC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Poor templating</a:t>
          </a:r>
          <a:endParaRPr lang="en-US" sz="1200" kern="1200" dirty="0"/>
        </a:p>
      </dsp:txBody>
      <dsp:txXfrm>
        <a:off x="312610" y="1503233"/>
        <a:ext cx="2362158" cy="366204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Benefits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2FDA36DD-ED6E-4826-9430-81B468D1AF86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Reduce confusion and establish accountability</a:t>
          </a:r>
          <a:endParaRPr lang="en-US" sz="1200" kern="1200" dirty="0"/>
        </a:p>
      </dsp:txBody>
      <dsp:txXfrm>
        <a:off x="3517379" y="605562"/>
        <a:ext cx="2362158" cy="366204"/>
      </dsp:txXfrm>
    </dsp:sp>
    <dsp:sp modelId="{73E17F30-38B2-43A8-A7A2-449583741FFC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Poignant communication</a:t>
          </a:r>
          <a:endParaRPr lang="en-US" sz="1200" kern="1200" dirty="0"/>
        </a:p>
      </dsp:txBody>
      <dsp:txXfrm>
        <a:off x="3517379" y="1054397"/>
        <a:ext cx="2362158" cy="366204"/>
      </dsp:txXfrm>
    </dsp:sp>
    <dsp:sp modelId="{BD4440C2-5759-4E3F-AB16-BDDD45340265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Standardise approaches</a:t>
          </a:r>
          <a:endParaRPr lang="en-US" sz="1200" kern="1200" dirty="0"/>
        </a:p>
      </dsp:txBody>
      <dsp:txXfrm>
        <a:off x="3517379" y="1503233"/>
        <a:ext cx="2362158" cy="36620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Cost of inaction</a:t>
          </a:r>
          <a:endParaRPr lang="en-US" sz="2800" kern="1200" dirty="0"/>
        </a:p>
      </dsp:txBody>
      <dsp:txXfrm>
        <a:off x="3099" y="0"/>
        <a:ext cx="2981181" cy="594000"/>
      </dsp:txXfrm>
    </dsp:sp>
    <dsp:sp modelId="{243F57CA-65F2-426F-889F-6D25956A0740}">
      <dsp:nvSpPr>
        <dsp:cNvPr id="0" name=""/>
        <dsp:cNvSpPr/>
      </dsp:nvSpPr>
      <dsp:spPr>
        <a:xfrm>
          <a:off x="301217" y="594580"/>
          <a:ext cx="2384944" cy="5969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Teams mix flexibility with chaos</a:t>
          </a:r>
          <a:endParaRPr lang="en-US" sz="1000" kern="1200" dirty="0"/>
        </a:p>
      </dsp:txBody>
      <dsp:txXfrm>
        <a:off x="318702" y="612065"/>
        <a:ext cx="2349974" cy="562027"/>
      </dsp:txXfrm>
    </dsp:sp>
    <dsp:sp modelId="{A44A459A-B60E-4F56-9064-BFF25A389AA9}">
      <dsp:nvSpPr>
        <dsp:cNvPr id="0" name=""/>
        <dsp:cNvSpPr/>
      </dsp:nvSpPr>
      <dsp:spPr>
        <a:xfrm>
          <a:off x="301217" y="1283422"/>
          <a:ext cx="2384944" cy="5969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Mixed messaging and unclear responsibilities</a:t>
          </a:r>
          <a:endParaRPr lang="en-US" sz="1000" kern="1200" dirty="0"/>
        </a:p>
      </dsp:txBody>
      <dsp:txXfrm>
        <a:off x="318702" y="1300907"/>
        <a:ext cx="2349974" cy="562027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A8E5521C-1B17-48A0-BC28-5AC912FDD21E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Taboo words</a:t>
          </a:r>
          <a:endParaRPr lang="en-US" sz="1000" kern="1200" dirty="0"/>
        </a:p>
      </dsp:txBody>
      <dsp:txXfrm>
        <a:off x="3517379" y="605562"/>
        <a:ext cx="2362158" cy="366204"/>
      </dsp:txXfrm>
    </dsp:sp>
    <dsp:sp modelId="{39603115-D80E-48D4-A39C-19FFF5713920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Templates</a:t>
          </a:r>
          <a:endParaRPr lang="en-US" sz="1000" kern="1200" dirty="0"/>
        </a:p>
      </dsp:txBody>
      <dsp:txXfrm>
        <a:off x="3517379" y="1054397"/>
        <a:ext cx="2362158" cy="366204"/>
      </dsp:txXfrm>
    </dsp:sp>
    <dsp:sp modelId="{402263DB-FE8A-47C4-9348-1E061C8EEB0F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=&gt; Can be delivered as part of HR Leadership Development Programme</a:t>
          </a:r>
          <a:endParaRPr lang="en-US" sz="1000" kern="1200" dirty="0"/>
        </a:p>
      </dsp:txBody>
      <dsp:txXfrm>
        <a:off x="3517379" y="1503233"/>
        <a:ext cx="2362158" cy="36620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</a:t>
          </a:r>
          <a:endParaRPr lang="en-US" sz="2800" kern="1200" dirty="0"/>
        </a:p>
      </dsp:txBody>
      <dsp:txXfrm>
        <a:off x="3099" y="0"/>
        <a:ext cx="2981181" cy="594000"/>
      </dsp:txXfrm>
    </dsp:sp>
    <dsp:sp modelId="{90E75B21-9A87-4D31-B040-A230F5B92B63}">
      <dsp:nvSpPr>
        <dsp:cNvPr id="0" name=""/>
        <dsp:cNvSpPr/>
      </dsp:nvSpPr>
      <dsp:spPr>
        <a:xfrm>
          <a:off x="301217" y="594048"/>
          <a:ext cx="2384944" cy="288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Exact understanding of what a CDMO is remains vague and unclear to some</a:t>
          </a:r>
          <a:endParaRPr lang="en-US" sz="900" kern="1200" dirty="0"/>
        </a:p>
      </dsp:txBody>
      <dsp:txXfrm>
        <a:off x="309665" y="602496"/>
        <a:ext cx="2368048" cy="271547"/>
      </dsp:txXfrm>
    </dsp:sp>
    <dsp:sp modelId="{65A3BAA5-D2A4-4252-8E20-09F1B5310D59}">
      <dsp:nvSpPr>
        <dsp:cNvPr id="0" name=""/>
        <dsp:cNvSpPr/>
      </dsp:nvSpPr>
      <dsp:spPr>
        <a:xfrm>
          <a:off x="301217" y="926868"/>
          <a:ext cx="2384944" cy="288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Departmental objectives appear not fully aligned</a:t>
          </a:r>
          <a:endParaRPr lang="en-US" sz="900" kern="1200" dirty="0"/>
        </a:p>
      </dsp:txBody>
      <dsp:txXfrm>
        <a:off x="309665" y="935316"/>
        <a:ext cx="2368048" cy="271547"/>
      </dsp:txXfrm>
    </dsp:sp>
    <dsp:sp modelId="{B3FFEFA0-0D2B-4639-B36B-D036994B768B}">
      <dsp:nvSpPr>
        <dsp:cNvPr id="0" name=""/>
        <dsp:cNvSpPr/>
      </dsp:nvSpPr>
      <dsp:spPr>
        <a:xfrm>
          <a:off x="301217" y="1259687"/>
          <a:ext cx="2384944" cy="288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Siloed understanding of strategy</a:t>
          </a:r>
          <a:endParaRPr lang="en-US" sz="900" kern="1200" dirty="0"/>
        </a:p>
      </dsp:txBody>
      <dsp:txXfrm>
        <a:off x="309665" y="1268135"/>
        <a:ext cx="2368048" cy="271547"/>
      </dsp:txXfrm>
    </dsp:sp>
    <dsp:sp modelId="{BE2E4588-07BE-402F-9E81-DF62B7B7E423}">
      <dsp:nvSpPr>
        <dsp:cNvPr id="0" name=""/>
        <dsp:cNvSpPr/>
      </dsp:nvSpPr>
      <dsp:spPr>
        <a:xfrm>
          <a:off x="301217" y="1592507"/>
          <a:ext cx="2384944" cy="2884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Unclear juxtaposition of CDMO vs ComOps vs infrastructure</a:t>
          </a:r>
          <a:endParaRPr lang="en-US" sz="900" kern="1200" dirty="0"/>
        </a:p>
      </dsp:txBody>
      <dsp:txXfrm>
        <a:off x="309665" y="1600955"/>
        <a:ext cx="2368048" cy="271547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Benefits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4C8411C3-5D78-42F2-A885-A53D28FA80B2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Aligned departments</a:t>
          </a:r>
          <a:endParaRPr lang="en-US" sz="900" kern="1200" dirty="0"/>
        </a:p>
      </dsp:txBody>
      <dsp:txXfrm>
        <a:off x="3517379" y="605562"/>
        <a:ext cx="2362158" cy="366204"/>
      </dsp:txXfrm>
    </dsp:sp>
    <dsp:sp modelId="{32573430-E3D0-464F-9CD1-8C34AFF1A5D4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Bypass local interests</a:t>
          </a:r>
          <a:endParaRPr lang="en-US" sz="900" kern="1200" dirty="0"/>
        </a:p>
      </dsp:txBody>
      <dsp:txXfrm>
        <a:off x="3517379" y="1054397"/>
        <a:ext cx="2362158" cy="366204"/>
      </dsp:txXfrm>
    </dsp:sp>
    <dsp:sp modelId="{75302659-57B5-4B90-8785-F3706C42685F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Prevent prioritization paralysis</a:t>
          </a:r>
          <a:endParaRPr lang="en-US" sz="900" kern="1200" dirty="0"/>
        </a:p>
      </dsp:txBody>
      <dsp:txXfrm>
        <a:off x="3517379" y="1503233"/>
        <a:ext cx="2362158" cy="36620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Cost of inaction</a:t>
          </a:r>
          <a:endParaRPr lang="en-US" sz="2800" kern="1200" dirty="0"/>
        </a:p>
      </dsp:txBody>
      <dsp:txXfrm>
        <a:off x="3099" y="0"/>
        <a:ext cx="2981181" cy="594000"/>
      </dsp:txXfrm>
    </dsp:sp>
    <dsp:sp modelId="{C78BB940-F885-46C3-B971-E59DEC98D289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Strategy perceived as unclear</a:t>
          </a:r>
          <a:endParaRPr lang="en-US" sz="1000" kern="1200" dirty="0"/>
        </a:p>
      </dsp:txBody>
      <dsp:txXfrm>
        <a:off x="312610" y="605562"/>
        <a:ext cx="2362158" cy="366204"/>
      </dsp:txXfrm>
    </dsp:sp>
    <dsp:sp modelId="{2668708F-1568-406B-B726-2458AC05AC5C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Last come, first served</a:t>
          </a:r>
          <a:endParaRPr lang="en-US" sz="1000" kern="1200" dirty="0"/>
        </a:p>
      </dsp:txBody>
      <dsp:txXfrm>
        <a:off x="312610" y="1054397"/>
        <a:ext cx="2362158" cy="366204"/>
      </dsp:txXfrm>
    </dsp:sp>
    <dsp:sp modelId="{D0E0A7F1-BC1B-4F36-9B96-30F83D4743C9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Split old vs new Vectura</a:t>
          </a:r>
          <a:endParaRPr lang="en-US" sz="1000" kern="1200" dirty="0"/>
        </a:p>
      </dsp:txBody>
      <dsp:txXfrm>
        <a:off x="312610" y="1503233"/>
        <a:ext cx="2362158" cy="366204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20FEECA5-CFB1-47C4-8838-08B5A71DA406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Comms plan</a:t>
          </a:r>
          <a:endParaRPr lang="en-US" sz="1000" kern="1200" dirty="0"/>
        </a:p>
      </dsp:txBody>
      <dsp:txXfrm>
        <a:off x="3517379" y="605562"/>
        <a:ext cx="2362158" cy="366204"/>
      </dsp:txXfrm>
    </dsp:sp>
    <dsp:sp modelId="{911C81D1-A81A-456B-B6FE-27CFD40D068E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Revamped values</a:t>
          </a:r>
          <a:endParaRPr lang="en-US" sz="1000" kern="1200" dirty="0"/>
        </a:p>
      </dsp:txBody>
      <dsp:txXfrm>
        <a:off x="3517379" y="1054397"/>
        <a:ext cx="2362158" cy="366204"/>
      </dsp:txXfrm>
    </dsp:sp>
    <dsp:sp modelId="{07223B55-495B-4D23-B356-063FB5D8C96A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=&gt; Reviewed as part of Transformation Change Management initiative</a:t>
          </a:r>
          <a:endParaRPr lang="en-US" sz="1000" kern="1200" dirty="0"/>
        </a:p>
      </dsp:txBody>
      <dsp:txXfrm>
        <a:off x="3517379" y="1503233"/>
        <a:ext cx="2362158" cy="36620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</a:t>
          </a:r>
          <a:endParaRPr lang="en-US" sz="2800" kern="1200" dirty="0"/>
        </a:p>
      </dsp:txBody>
      <dsp:txXfrm>
        <a:off x="3099" y="0"/>
        <a:ext cx="2981181" cy="594000"/>
      </dsp:txXfrm>
    </dsp:sp>
    <dsp:sp modelId="{88CE1EC4-4030-4AC2-90DA-DD95409EACD6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Vision has been lost over time</a:t>
          </a:r>
          <a:endParaRPr lang="en-US" sz="1300" kern="1200" dirty="0"/>
        </a:p>
      </dsp:txBody>
      <dsp:txXfrm>
        <a:off x="312610" y="605562"/>
        <a:ext cx="2362158" cy="366204"/>
      </dsp:txXfrm>
    </dsp:sp>
    <dsp:sp modelId="{81A10B02-DCAF-4022-9CC5-FA77593D89D9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“What’s in it for me” is missing</a:t>
          </a:r>
          <a:endParaRPr lang="en-US" sz="1300" kern="1200" dirty="0"/>
        </a:p>
      </dsp:txBody>
      <dsp:txXfrm>
        <a:off x="312610" y="1054397"/>
        <a:ext cx="2362158" cy="366204"/>
      </dsp:txXfrm>
    </dsp:sp>
    <dsp:sp modelId="{0D70C7A0-558E-4C25-9175-0C654C74BC57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Capman perceived as control</a:t>
          </a:r>
          <a:endParaRPr lang="en-US" sz="1300" kern="1200" dirty="0"/>
        </a:p>
      </dsp:txBody>
      <dsp:txXfrm>
        <a:off x="312610" y="1503233"/>
        <a:ext cx="2362158" cy="366204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Benefits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C1B543A1-7013-456B-AC1A-E2910571E788}">
      <dsp:nvSpPr>
        <dsp:cNvPr id="0" name=""/>
        <dsp:cNvSpPr/>
      </dsp:nvSpPr>
      <dsp:spPr>
        <a:xfrm>
          <a:off x="3505986" y="594580"/>
          <a:ext cx="2384944" cy="5969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Refresh push for CDMO model</a:t>
          </a:r>
          <a:endParaRPr lang="en-US" sz="1300" kern="1200" dirty="0"/>
        </a:p>
      </dsp:txBody>
      <dsp:txXfrm>
        <a:off x="3523471" y="612065"/>
        <a:ext cx="2349974" cy="562027"/>
      </dsp:txXfrm>
    </dsp:sp>
    <dsp:sp modelId="{9A061F99-46AC-45EA-BB4F-ABC6737FD1E1}">
      <dsp:nvSpPr>
        <dsp:cNvPr id="0" name=""/>
        <dsp:cNvSpPr/>
      </dsp:nvSpPr>
      <dsp:spPr>
        <a:xfrm>
          <a:off x="3505986" y="1283422"/>
          <a:ext cx="2384944" cy="5969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Staff better accepts tighter governance</a:t>
          </a:r>
          <a:endParaRPr lang="en-US" sz="1300" kern="1200" dirty="0"/>
        </a:p>
      </dsp:txBody>
      <dsp:txXfrm>
        <a:off x="3523471" y="1300907"/>
        <a:ext cx="2349974" cy="56202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Cost of inaction</a:t>
          </a:r>
          <a:endParaRPr lang="en-US" sz="2800" kern="1200" dirty="0"/>
        </a:p>
      </dsp:txBody>
      <dsp:txXfrm>
        <a:off x="3099" y="0"/>
        <a:ext cx="2981181" cy="594000"/>
      </dsp:txXfrm>
    </dsp:sp>
    <dsp:sp modelId="{B15BC977-C9D3-4B92-B807-3976C7A64C6E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70% of Change initiatives fail due to poor communication…</a:t>
          </a:r>
          <a:endParaRPr lang="en-US" sz="1200" kern="1200" dirty="0"/>
        </a:p>
      </dsp:txBody>
      <dsp:txXfrm>
        <a:off x="312610" y="605562"/>
        <a:ext cx="2362158" cy="366204"/>
      </dsp:txXfrm>
    </dsp:sp>
    <dsp:sp modelId="{A9EE683C-0FF7-4748-A610-C8BB542961CC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…and missing senior stakeholder engagement</a:t>
          </a:r>
          <a:endParaRPr lang="en-US" sz="1200" kern="1200" dirty="0"/>
        </a:p>
      </dsp:txBody>
      <dsp:txXfrm>
        <a:off x="312610" y="1054397"/>
        <a:ext cx="2362158" cy="366204"/>
      </dsp:txXfrm>
    </dsp:sp>
    <dsp:sp modelId="{770FC3C5-97DC-442C-B1AA-B569C5C18C12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When pressure is removed, people revert to previous WoWs</a:t>
          </a:r>
          <a:endParaRPr lang="en-US" sz="1200" kern="1200" dirty="0"/>
        </a:p>
      </dsp:txBody>
      <dsp:txXfrm>
        <a:off x="312610" y="1503233"/>
        <a:ext cx="2362158" cy="366204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6E6FFDD9-AD6A-4F5D-BF80-4AE81D86352C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Vision and comms plan</a:t>
          </a:r>
          <a:endParaRPr lang="en-US" sz="1200" kern="1200" dirty="0"/>
        </a:p>
      </dsp:txBody>
      <dsp:txXfrm>
        <a:off x="3517379" y="605562"/>
        <a:ext cx="2362158" cy="366204"/>
      </dsp:txXfrm>
    </dsp:sp>
    <dsp:sp modelId="{38504D4A-D3C5-4322-9145-F3AD7F06448C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How to include vision in everyday messaging</a:t>
          </a:r>
          <a:endParaRPr lang="en-US" sz="1200" kern="1200" dirty="0"/>
        </a:p>
      </dsp:txBody>
      <dsp:txXfrm>
        <a:off x="3517379" y="1054397"/>
        <a:ext cx="2362158" cy="366204"/>
      </dsp:txXfrm>
    </dsp:sp>
    <dsp:sp modelId="{9DF45A3C-3E89-4C71-B349-1E1A5410ABE6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=&gt; Focus of Transformation Change Management initiative</a:t>
          </a:r>
          <a:endParaRPr lang="en-US" sz="1200" kern="1200" dirty="0"/>
        </a:p>
      </dsp:txBody>
      <dsp:txXfrm>
        <a:off x="3517379" y="1503233"/>
        <a:ext cx="2362158" cy="3662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21060-F392-4065-8CD6-BD521A0B09A8}">
      <dsp:nvSpPr>
        <dsp:cNvPr id="0" name=""/>
        <dsp:cNvSpPr/>
      </dsp:nvSpPr>
      <dsp:spPr>
        <a:xfrm>
          <a:off x="416802" y="78"/>
          <a:ext cx="1004465" cy="6026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Capacity Management Understanding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16802" y="78"/>
        <a:ext cx="1004465" cy="602679"/>
      </dsp:txXfrm>
    </dsp:sp>
    <dsp:sp modelId="{26AF0DED-3784-4C41-BD0C-C01F6333A6AB}">
      <dsp:nvSpPr>
        <dsp:cNvPr id="0" name=""/>
        <dsp:cNvSpPr/>
      </dsp:nvSpPr>
      <dsp:spPr>
        <a:xfrm>
          <a:off x="1521714" y="78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Data accountability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1714" y="78"/>
        <a:ext cx="1004465" cy="602679"/>
      </dsp:txXfrm>
    </dsp:sp>
    <dsp:sp modelId="{9A2AF1AF-305B-4C8C-B4A4-7A9A05CDEC44}">
      <dsp:nvSpPr>
        <dsp:cNvPr id="0" name=""/>
        <dsp:cNvSpPr/>
      </dsp:nvSpPr>
      <dsp:spPr>
        <a:xfrm>
          <a:off x="416802" y="703204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PS training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16802" y="703204"/>
        <a:ext cx="1004465" cy="602679"/>
      </dsp:txXfrm>
    </dsp:sp>
    <dsp:sp modelId="{2FFB2700-9C80-4494-AE8B-8B29106A77E7}">
      <dsp:nvSpPr>
        <dsp:cNvPr id="0" name=""/>
        <dsp:cNvSpPr/>
      </dsp:nvSpPr>
      <dsp:spPr>
        <a:xfrm>
          <a:off x="1521714" y="703204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Daily </a:t>
          </a: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capacity management tools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1714" y="703204"/>
        <a:ext cx="1004465" cy="602679"/>
      </dsp:txXfrm>
    </dsp:sp>
    <dsp:sp modelId="{A72763DD-C8CD-4C7F-A2F3-272EFBAB3690}">
      <dsp:nvSpPr>
        <dsp:cNvPr id="0" name=""/>
        <dsp:cNvSpPr/>
      </dsp:nvSpPr>
      <dsp:spPr>
        <a:xfrm>
          <a:off x="416802" y="1406330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Meeting structure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16802" y="1406330"/>
        <a:ext cx="1004465" cy="602679"/>
      </dsp:txXfrm>
    </dsp:sp>
    <dsp:sp modelId="{E41EDB4D-7D2C-4478-9E85-D12448542F37}">
      <dsp:nvSpPr>
        <dsp:cNvPr id="0" name=""/>
        <dsp:cNvSpPr/>
      </dsp:nvSpPr>
      <dsp:spPr>
        <a:xfrm>
          <a:off x="1521714" y="1406330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Organise by deliverables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1714" y="1406330"/>
        <a:ext cx="1004465" cy="602679"/>
      </dsp:txXfrm>
    </dsp:sp>
    <dsp:sp modelId="{DBAFB8BC-FE9E-41A9-8856-FD92B371A4C6}">
      <dsp:nvSpPr>
        <dsp:cNvPr id="0" name=""/>
        <dsp:cNvSpPr/>
      </dsp:nvSpPr>
      <dsp:spPr>
        <a:xfrm>
          <a:off x="416802" y="2109456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Decision making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16802" y="2109456"/>
        <a:ext cx="1004465" cy="602679"/>
      </dsp:txXfrm>
    </dsp:sp>
    <dsp:sp modelId="{80060716-E289-43E0-909B-2D997C99DF67}">
      <dsp:nvSpPr>
        <dsp:cNvPr id="0" name=""/>
        <dsp:cNvSpPr/>
      </dsp:nvSpPr>
      <dsp:spPr>
        <a:xfrm>
          <a:off x="1521714" y="2109456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Skills </a:t>
          </a: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training strategy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1714" y="2109456"/>
        <a:ext cx="1004465" cy="602679"/>
      </dsp:txXfrm>
    </dsp:sp>
    <dsp:sp modelId="{6A807BFD-2E9F-46E7-A83A-6BEE09A6052A}">
      <dsp:nvSpPr>
        <dsp:cNvPr id="0" name=""/>
        <dsp:cNvSpPr/>
      </dsp:nvSpPr>
      <dsp:spPr>
        <a:xfrm>
          <a:off x="416802" y="2812582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Effective </a:t>
          </a: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Communication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16802" y="2812582"/>
        <a:ext cx="1004465" cy="602679"/>
      </dsp:txXfrm>
    </dsp:sp>
    <dsp:sp modelId="{E65CF241-F44F-4F23-BEEB-A2254CC19763}">
      <dsp:nvSpPr>
        <dsp:cNvPr id="0" name=""/>
        <dsp:cNvSpPr/>
      </dsp:nvSpPr>
      <dsp:spPr>
        <a:xfrm>
          <a:off x="1521714" y="2812582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Definition </a:t>
          </a: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of CDMO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1714" y="2812582"/>
        <a:ext cx="1004465" cy="602679"/>
      </dsp:txXfrm>
    </dsp:sp>
    <dsp:sp modelId="{2F9DD223-0D8D-42FD-90B6-6B5A52F20FED}">
      <dsp:nvSpPr>
        <dsp:cNvPr id="0" name=""/>
        <dsp:cNvSpPr/>
      </dsp:nvSpPr>
      <dsp:spPr>
        <a:xfrm>
          <a:off x="426355" y="3515707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Engaging people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26355" y="3515707"/>
        <a:ext cx="1004465" cy="602679"/>
      </dsp:txXfrm>
    </dsp:sp>
    <dsp:sp modelId="{42FFFB0E-81E5-4701-974C-167B01566CA7}">
      <dsp:nvSpPr>
        <dsp:cNvPr id="0" name=""/>
        <dsp:cNvSpPr/>
      </dsp:nvSpPr>
      <dsp:spPr>
        <a:xfrm>
          <a:off x="1521714" y="3515707"/>
          <a:ext cx="1004465" cy="60267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tx1">
                  <a:lumMod val="50000"/>
                </a:schemeClr>
              </a:solidFill>
            </a:rPr>
            <a:t>Minimise context switch</a:t>
          </a:r>
          <a:endParaRPr lang="en-US" sz="10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521714" y="3515707"/>
        <a:ext cx="1004465" cy="6026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Need</a:t>
          </a:r>
          <a:endParaRPr lang="en-US" sz="2800" kern="1200" dirty="0"/>
        </a:p>
      </dsp:txBody>
      <dsp:txXfrm>
        <a:off x="3099" y="0"/>
        <a:ext cx="2981181" cy="594000"/>
      </dsp:txXfrm>
    </dsp:sp>
    <dsp:sp modelId="{7A8EA955-0256-4B83-99D2-9FB8A9AC0AE8}">
      <dsp:nvSpPr>
        <dsp:cNvPr id="0" name=""/>
        <dsp:cNvSpPr/>
      </dsp:nvSpPr>
      <dsp:spPr>
        <a:xfrm>
          <a:off x="301217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Multitasking is a plague</a:t>
          </a:r>
          <a:endParaRPr lang="en-US" sz="1100" kern="1200" dirty="0"/>
        </a:p>
      </dsp:txBody>
      <dsp:txXfrm>
        <a:off x="312610" y="605562"/>
        <a:ext cx="2362158" cy="366204"/>
      </dsp:txXfrm>
    </dsp:sp>
    <dsp:sp modelId="{51AB5AD0-8922-438B-B90A-2B3859B76E61}">
      <dsp:nvSpPr>
        <dsp:cNvPr id="0" name=""/>
        <dsp:cNvSpPr/>
      </dsp:nvSpPr>
      <dsp:spPr>
        <a:xfrm>
          <a:off x="301217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Last come, first served</a:t>
          </a:r>
          <a:endParaRPr lang="en-US" sz="1100" kern="1200" dirty="0"/>
        </a:p>
      </dsp:txBody>
      <dsp:txXfrm>
        <a:off x="312610" y="1054397"/>
        <a:ext cx="2362158" cy="366204"/>
      </dsp:txXfrm>
    </dsp:sp>
    <dsp:sp modelId="{7BBA00AC-953D-4828-8341-BD8B2DF5DD95}">
      <dsp:nvSpPr>
        <dsp:cNvPr id="0" name=""/>
        <dsp:cNvSpPr/>
      </dsp:nvSpPr>
      <dsp:spPr>
        <a:xfrm>
          <a:off x="301217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Inability to prioritise</a:t>
          </a:r>
          <a:endParaRPr lang="en-US" sz="1100" kern="1200" dirty="0"/>
        </a:p>
      </dsp:txBody>
      <dsp:txXfrm>
        <a:off x="312610" y="1503233"/>
        <a:ext cx="2362158" cy="366204"/>
      </dsp:txXfrm>
    </dsp:sp>
    <dsp:sp modelId="{8E683A8F-245C-45D4-B940-75C89C3C4444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Benefits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BE171A6D-C1C1-4006-9625-97406A185524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Higher throughput</a:t>
          </a:r>
          <a:endParaRPr lang="en-US" sz="1100" kern="1200" dirty="0"/>
        </a:p>
      </dsp:txBody>
      <dsp:txXfrm>
        <a:off x="3517379" y="605562"/>
        <a:ext cx="2362158" cy="366204"/>
      </dsp:txXfrm>
    </dsp:sp>
    <dsp:sp modelId="{15D0EE0F-F4C7-4FEF-8D35-F2F2197D7151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Less chances of mistakes</a:t>
          </a:r>
          <a:endParaRPr lang="en-US" sz="1100" kern="1200" dirty="0"/>
        </a:p>
      </dsp:txBody>
      <dsp:txXfrm>
        <a:off x="3517379" y="1054397"/>
        <a:ext cx="2362158" cy="366204"/>
      </dsp:txXfrm>
    </dsp:sp>
    <dsp:sp modelId="{70394298-4CD2-4278-97A3-A7C935C9CAAF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Reduced frustration and increased perceived clarity on strategy</a:t>
          </a:r>
          <a:endParaRPr lang="en-US" sz="1100" kern="1200" dirty="0"/>
        </a:p>
      </dsp:txBody>
      <dsp:txXfrm>
        <a:off x="3517379" y="1503233"/>
        <a:ext cx="2362158" cy="36620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81" cy="198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Cost of inaction</a:t>
          </a:r>
          <a:endParaRPr lang="en-US" sz="2800" kern="1200" dirty="0"/>
        </a:p>
      </dsp:txBody>
      <dsp:txXfrm>
        <a:off x="3099" y="0"/>
        <a:ext cx="2981181" cy="594000"/>
      </dsp:txXfrm>
    </dsp:sp>
    <dsp:sp modelId="{FE9D56ED-06C5-40EC-B363-BD7F2D2BFAA9}">
      <dsp:nvSpPr>
        <dsp:cNvPr id="0" name=""/>
        <dsp:cNvSpPr/>
      </dsp:nvSpPr>
      <dsp:spPr>
        <a:xfrm>
          <a:off x="301217" y="594580"/>
          <a:ext cx="2384944" cy="5969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Time might be on project, but effectiveness is diminished</a:t>
          </a:r>
          <a:endParaRPr lang="en-US" sz="1200" kern="1200" dirty="0"/>
        </a:p>
      </dsp:txBody>
      <dsp:txXfrm>
        <a:off x="318702" y="612065"/>
        <a:ext cx="2349974" cy="562027"/>
      </dsp:txXfrm>
    </dsp:sp>
    <dsp:sp modelId="{097D3082-8B9F-4722-90EE-5FFD82F8363E}">
      <dsp:nvSpPr>
        <dsp:cNvPr id="0" name=""/>
        <dsp:cNvSpPr/>
      </dsp:nvSpPr>
      <dsp:spPr>
        <a:xfrm>
          <a:off x="301217" y="1283422"/>
          <a:ext cx="2384944" cy="5969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 task = 100% of time</a:t>
          </a:r>
          <a:br>
            <a:rPr lang="en-US" sz="1200" kern="1200" dirty="0" smtClean="0"/>
          </a:br>
          <a:r>
            <a:rPr lang="en-US" sz="1200" kern="1200" dirty="0" smtClean="0"/>
            <a:t>2 tasks = 40% of time each</a:t>
          </a:r>
          <a:br>
            <a:rPr lang="en-US" sz="1200" kern="1200" dirty="0" smtClean="0"/>
          </a:br>
          <a:r>
            <a:rPr lang="en-US" sz="1200" kern="1200" dirty="0" smtClean="0"/>
            <a:t>3 tasks = 20% time each</a:t>
          </a:r>
          <a:endParaRPr lang="en-US" sz="1200" kern="1200" dirty="0"/>
        </a:p>
      </dsp:txBody>
      <dsp:txXfrm>
        <a:off x="318702" y="1300907"/>
        <a:ext cx="2349974" cy="562027"/>
      </dsp:txXfrm>
    </dsp:sp>
    <dsp:sp modelId="{38565B26-F0AB-46E3-AE0B-323549DEF05B}">
      <dsp:nvSpPr>
        <dsp:cNvPr id="0" name=""/>
        <dsp:cNvSpPr/>
      </dsp:nvSpPr>
      <dsp:spPr>
        <a:xfrm>
          <a:off x="3207868" y="0"/>
          <a:ext cx="2981181" cy="19800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Outcome</a:t>
          </a:r>
          <a:endParaRPr lang="en-US" sz="2800" kern="1200" dirty="0"/>
        </a:p>
      </dsp:txBody>
      <dsp:txXfrm>
        <a:off x="3207868" y="0"/>
        <a:ext cx="2981181" cy="594000"/>
      </dsp:txXfrm>
    </dsp:sp>
    <dsp:sp modelId="{7AFD49D7-7CC7-4509-BBA7-757FA4A3B2BD}">
      <dsp:nvSpPr>
        <dsp:cNvPr id="0" name=""/>
        <dsp:cNvSpPr/>
      </dsp:nvSpPr>
      <dsp:spPr>
        <a:xfrm>
          <a:off x="3505986" y="594169"/>
          <a:ext cx="2384944" cy="388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Dos and don'ts</a:t>
          </a:r>
          <a:endParaRPr lang="en-US" sz="1200" kern="1200" dirty="0"/>
        </a:p>
      </dsp:txBody>
      <dsp:txXfrm>
        <a:off x="3517379" y="605562"/>
        <a:ext cx="2362158" cy="366204"/>
      </dsp:txXfrm>
    </dsp:sp>
    <dsp:sp modelId="{BBE75C30-8404-45BD-9841-035477EA464D}">
      <dsp:nvSpPr>
        <dsp:cNvPr id="0" name=""/>
        <dsp:cNvSpPr/>
      </dsp:nvSpPr>
      <dsp:spPr>
        <a:xfrm>
          <a:off x="3505986" y="1043004"/>
          <a:ext cx="2384944" cy="388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Block time span on specific project, but engage full team</a:t>
          </a:r>
          <a:endParaRPr lang="en-US" sz="1200" kern="1200" dirty="0"/>
        </a:p>
      </dsp:txBody>
      <dsp:txXfrm>
        <a:off x="3517379" y="1054397"/>
        <a:ext cx="2362158" cy="366204"/>
      </dsp:txXfrm>
    </dsp:sp>
    <dsp:sp modelId="{F8EA7468-F928-4E1B-B60B-084EDDE9F631}">
      <dsp:nvSpPr>
        <dsp:cNvPr id="0" name=""/>
        <dsp:cNvSpPr/>
      </dsp:nvSpPr>
      <dsp:spPr>
        <a:xfrm>
          <a:off x="3505986" y="1491840"/>
          <a:ext cx="2384944" cy="388990"/>
        </a:xfrm>
        <a:prstGeom prst="roundRect">
          <a:avLst>
            <a:gd name="adj" fmla="val 10000"/>
          </a:avLst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=&gt; Will require consideration of a larger restructuring</a:t>
          </a:r>
          <a:endParaRPr lang="en-US" sz="1200" kern="1200" dirty="0"/>
        </a:p>
      </dsp:txBody>
      <dsp:txXfrm>
        <a:off x="3517379" y="1503233"/>
        <a:ext cx="2362158" cy="3662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B178E-F4A4-441E-BE47-CB0122C49C58}">
      <dsp:nvSpPr>
        <dsp:cNvPr id="0" name=""/>
        <dsp:cNvSpPr/>
      </dsp:nvSpPr>
      <dsp:spPr>
        <a:xfrm>
          <a:off x="830241" y="1183"/>
          <a:ext cx="1282500" cy="517586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Data/process </a:t>
          </a:r>
          <a:endParaRPr lang="en-US" sz="1600" kern="1200" dirty="0"/>
        </a:p>
      </dsp:txBody>
      <dsp:txXfrm>
        <a:off x="830241" y="1183"/>
        <a:ext cx="1282500" cy="517586"/>
      </dsp:txXfrm>
    </dsp:sp>
    <dsp:sp modelId="{73117A75-257D-4644-8A16-F65BFF4FA63F}">
      <dsp:nvSpPr>
        <dsp:cNvPr id="0" name=""/>
        <dsp:cNvSpPr/>
      </dsp:nvSpPr>
      <dsp:spPr>
        <a:xfrm>
          <a:off x="875241" y="544649"/>
          <a:ext cx="1192500" cy="517586"/>
        </a:xfrm>
        <a:prstGeom prst="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No standard approach</a:t>
          </a:r>
          <a:endParaRPr lang="en-US" sz="1600" kern="1200" dirty="0"/>
        </a:p>
      </dsp:txBody>
      <dsp:txXfrm>
        <a:off x="875241" y="544649"/>
        <a:ext cx="1192500" cy="517586"/>
      </dsp:txXfrm>
    </dsp:sp>
    <dsp:sp modelId="{BFF771EB-EB91-46E0-A496-BA6DA163D234}">
      <dsp:nvSpPr>
        <dsp:cNvPr id="0" name=""/>
        <dsp:cNvSpPr/>
      </dsp:nvSpPr>
      <dsp:spPr>
        <a:xfrm>
          <a:off x="661491" y="1088115"/>
          <a:ext cx="1620000" cy="517586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Prioritization and decision making</a:t>
          </a:r>
          <a:endParaRPr lang="en-US" sz="1600" kern="1200" dirty="0"/>
        </a:p>
      </dsp:txBody>
      <dsp:txXfrm>
        <a:off x="661491" y="1088115"/>
        <a:ext cx="1620000" cy="517586"/>
      </dsp:txXfrm>
    </dsp:sp>
    <dsp:sp modelId="{30A0BD72-E250-490A-A319-50A4D8C07B72}">
      <dsp:nvSpPr>
        <dsp:cNvPr id="0" name=""/>
        <dsp:cNvSpPr/>
      </dsp:nvSpPr>
      <dsp:spPr>
        <a:xfrm>
          <a:off x="1077741" y="1631581"/>
          <a:ext cx="787500" cy="517586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People vs skills</a:t>
          </a:r>
          <a:endParaRPr lang="en-US" sz="1600" kern="1200" dirty="0"/>
        </a:p>
      </dsp:txBody>
      <dsp:txXfrm>
        <a:off x="1077741" y="1631581"/>
        <a:ext cx="787500" cy="517586"/>
      </dsp:txXfrm>
    </dsp:sp>
    <dsp:sp modelId="{3FBBEE44-7162-454A-995B-490C02867013}">
      <dsp:nvSpPr>
        <dsp:cNvPr id="0" name=""/>
        <dsp:cNvSpPr/>
      </dsp:nvSpPr>
      <dsp:spPr>
        <a:xfrm>
          <a:off x="329593" y="2176231"/>
          <a:ext cx="2250000" cy="51758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i="1" kern="1200" dirty="0" smtClean="0"/>
            <a:t>Enabling/understanding</a:t>
          </a:r>
          <a:endParaRPr lang="en-US" sz="1600" i="1" kern="1200" dirty="0"/>
        </a:p>
      </dsp:txBody>
      <dsp:txXfrm>
        <a:off x="329593" y="2176231"/>
        <a:ext cx="2250000" cy="517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63BE3-DFA8-4EC4-A84F-395F5EEECE3A}">
      <dsp:nvSpPr>
        <dsp:cNvPr id="0" name=""/>
        <dsp:cNvSpPr/>
      </dsp:nvSpPr>
      <dsp:spPr>
        <a:xfrm rot="4396374">
          <a:off x="1069599" y="819542"/>
          <a:ext cx="3555304" cy="2479381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C0955ED-DA71-4402-A1C6-09BC2815DD88}">
      <dsp:nvSpPr>
        <dsp:cNvPr id="0" name=""/>
        <dsp:cNvSpPr/>
      </dsp:nvSpPr>
      <dsp:spPr>
        <a:xfrm>
          <a:off x="2281374" y="1064211"/>
          <a:ext cx="89782" cy="89782"/>
        </a:xfrm>
        <a:prstGeom prst="ellipse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55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B97FDA7-0549-4FB3-A96E-A7DFF2F0D68E}">
      <dsp:nvSpPr>
        <dsp:cNvPr id="0" name=""/>
        <dsp:cNvSpPr/>
      </dsp:nvSpPr>
      <dsp:spPr>
        <a:xfrm>
          <a:off x="2711754" y="1365271"/>
          <a:ext cx="89782" cy="89782"/>
        </a:xfrm>
        <a:prstGeom prst="ellipse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55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1DC9D67-A1DA-4402-A5B6-3A87F1EECBD8}">
      <dsp:nvSpPr>
        <dsp:cNvPr id="0" name=""/>
        <dsp:cNvSpPr/>
      </dsp:nvSpPr>
      <dsp:spPr>
        <a:xfrm>
          <a:off x="3074179" y="1716164"/>
          <a:ext cx="89782" cy="89782"/>
        </a:xfrm>
        <a:prstGeom prst="ellipse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55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D3B464AC-742B-49E1-A97F-A45460DD399E}">
      <dsp:nvSpPr>
        <dsp:cNvPr id="0" name=""/>
        <dsp:cNvSpPr/>
      </dsp:nvSpPr>
      <dsp:spPr>
        <a:xfrm>
          <a:off x="831262" y="0"/>
          <a:ext cx="1676215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b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1" kern="1200" dirty="0" smtClean="0"/>
            <a:t>Workshops endorsed</a:t>
          </a:r>
          <a:br>
            <a:rPr lang="de-CH" sz="1000" b="1" kern="1200" dirty="0" smtClean="0"/>
          </a:br>
          <a:r>
            <a:rPr lang="de-CH" sz="1000" b="1" kern="1200" dirty="0" smtClean="0"/>
            <a:t>(w/c 28.09.)</a:t>
          </a:r>
        </a:p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0" kern="1200" dirty="0" smtClean="0"/>
            <a:t>Change readiness assessment</a:t>
          </a:r>
          <a:endParaRPr lang="de-CH" sz="1000" b="0" kern="1200" dirty="0"/>
        </a:p>
      </dsp:txBody>
      <dsp:txXfrm>
        <a:off x="831262" y="0"/>
        <a:ext cx="1676215" cy="658954"/>
      </dsp:txXfrm>
    </dsp:sp>
    <dsp:sp modelId="{FD92EC80-D34D-476B-B2DA-629CA25CB9D3}">
      <dsp:nvSpPr>
        <dsp:cNvPr id="0" name=""/>
        <dsp:cNvSpPr/>
      </dsp:nvSpPr>
      <dsp:spPr>
        <a:xfrm>
          <a:off x="2824600" y="779625"/>
          <a:ext cx="2536975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kern="1200" dirty="0" smtClean="0"/>
            <a:t>Prepare high priority W/S</a:t>
          </a:r>
          <a:br>
            <a:rPr lang="de-CH" sz="1000" kern="1200" dirty="0" smtClean="0"/>
          </a:br>
          <a:r>
            <a:rPr lang="de-CH" sz="1000" kern="1200" dirty="0" smtClean="0"/>
            <a:t>(plan and content)</a:t>
          </a:r>
          <a:endParaRPr lang="de-CH" sz="1000" kern="1200" dirty="0"/>
        </a:p>
      </dsp:txBody>
      <dsp:txXfrm>
        <a:off x="2824600" y="779625"/>
        <a:ext cx="2536975" cy="658954"/>
      </dsp:txXfrm>
    </dsp:sp>
    <dsp:sp modelId="{016BF0B5-DFEC-4706-842D-9E123751EFFB}">
      <dsp:nvSpPr>
        <dsp:cNvPr id="0" name=""/>
        <dsp:cNvSpPr/>
      </dsp:nvSpPr>
      <dsp:spPr>
        <a:xfrm>
          <a:off x="831262" y="1080685"/>
          <a:ext cx="1495003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1" kern="1200" dirty="0" smtClean="0"/>
            <a:t>Commence high priority</a:t>
          </a:r>
          <a:br>
            <a:rPr lang="de-CH" sz="1000" b="1" kern="1200" dirty="0" smtClean="0"/>
          </a:br>
          <a:r>
            <a:rPr lang="de-CH" sz="1000" b="1" kern="1200" dirty="0" smtClean="0"/>
            <a:t>(end-Oct/2020)</a:t>
          </a:r>
          <a:endParaRPr lang="de-CH" sz="1000" b="1" kern="1200" dirty="0"/>
        </a:p>
      </dsp:txBody>
      <dsp:txXfrm>
        <a:off x="831262" y="1080685"/>
        <a:ext cx="1495003" cy="658954"/>
      </dsp:txXfrm>
    </dsp:sp>
    <dsp:sp modelId="{2A6D1DCB-09F4-4ACF-AC63-B4952C1937D5}">
      <dsp:nvSpPr>
        <dsp:cNvPr id="0" name=""/>
        <dsp:cNvSpPr/>
      </dsp:nvSpPr>
      <dsp:spPr>
        <a:xfrm>
          <a:off x="3387676" y="2104124"/>
          <a:ext cx="89782" cy="89782"/>
        </a:xfrm>
        <a:prstGeom prst="ellipse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55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F9F1E76-B52C-4BF9-B382-9B9B717EE280}">
      <dsp:nvSpPr>
        <dsp:cNvPr id="0" name=""/>
        <dsp:cNvSpPr/>
      </dsp:nvSpPr>
      <dsp:spPr>
        <a:xfrm>
          <a:off x="3594753" y="1431578"/>
          <a:ext cx="1766821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0" i="0" kern="1200" dirty="0" smtClean="0"/>
            <a:t>Align co-creating departments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0" i="0" kern="1200" dirty="0" smtClean="0"/>
            <a:t>Prepare low priority W/S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0" kern="1200" dirty="0" smtClean="0"/>
            <a:t>Feedback and review</a:t>
          </a:r>
          <a:endParaRPr lang="de-CH" sz="1000" b="0" kern="1200" dirty="0"/>
        </a:p>
      </dsp:txBody>
      <dsp:txXfrm>
        <a:off x="3594753" y="1431578"/>
        <a:ext cx="1766821" cy="658954"/>
      </dsp:txXfrm>
    </dsp:sp>
    <dsp:sp modelId="{9E5F1CA6-C220-4F49-8134-9E9000981C7D}">
      <dsp:nvSpPr>
        <dsp:cNvPr id="0" name=""/>
        <dsp:cNvSpPr/>
      </dsp:nvSpPr>
      <dsp:spPr>
        <a:xfrm>
          <a:off x="831262" y="1819538"/>
          <a:ext cx="2265156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1" kern="1200" dirty="0" smtClean="0"/>
            <a:t>Commence low priority</a:t>
          </a:r>
          <a:br>
            <a:rPr lang="de-CH" sz="1000" b="1" kern="1200" dirty="0" smtClean="0"/>
          </a:br>
          <a:r>
            <a:rPr lang="de-CH" sz="1000" b="1" kern="1200" dirty="0" smtClean="0"/>
            <a:t>(Q2/2021)</a:t>
          </a:r>
          <a:endParaRPr lang="de-CH" sz="1000" b="1" kern="1200" dirty="0"/>
        </a:p>
      </dsp:txBody>
      <dsp:txXfrm>
        <a:off x="831262" y="1819538"/>
        <a:ext cx="2265156" cy="658954"/>
      </dsp:txXfrm>
    </dsp:sp>
    <dsp:sp modelId="{8606B1F2-4800-4DF7-9861-FEFFEBBF6793}">
      <dsp:nvSpPr>
        <dsp:cNvPr id="0" name=""/>
        <dsp:cNvSpPr/>
      </dsp:nvSpPr>
      <dsp:spPr>
        <a:xfrm>
          <a:off x="3640468" y="2499908"/>
          <a:ext cx="89782" cy="89782"/>
        </a:xfrm>
        <a:prstGeom prst="ellipse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55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374D4CC-9607-434C-9876-B7C876368222}">
      <dsp:nvSpPr>
        <dsp:cNvPr id="0" name=""/>
        <dsp:cNvSpPr/>
      </dsp:nvSpPr>
      <dsp:spPr>
        <a:xfrm>
          <a:off x="4047784" y="2215322"/>
          <a:ext cx="1313790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kern="1200" dirty="0" smtClean="0"/>
            <a:t>Feedback and review</a:t>
          </a:r>
        </a:p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1" kern="1200" dirty="0" smtClean="0"/>
            <a:t>Re-diagnose</a:t>
          </a:r>
        </a:p>
      </dsp:txBody>
      <dsp:txXfrm>
        <a:off x="4047784" y="2215322"/>
        <a:ext cx="1313790" cy="658954"/>
      </dsp:txXfrm>
    </dsp:sp>
    <dsp:sp modelId="{3CD16F10-5300-4490-A201-D96542B61782}">
      <dsp:nvSpPr>
        <dsp:cNvPr id="0" name=""/>
        <dsp:cNvSpPr/>
      </dsp:nvSpPr>
      <dsp:spPr>
        <a:xfrm>
          <a:off x="3096418" y="3459511"/>
          <a:ext cx="2265156" cy="65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000" b="1" kern="1200" dirty="0" smtClean="0"/>
            <a:t>Sustainability and cultural change</a:t>
          </a:r>
          <a:endParaRPr lang="de-CH" sz="1000" b="1" kern="1200" dirty="0"/>
        </a:p>
      </dsp:txBody>
      <dsp:txXfrm>
        <a:off x="3096418" y="3459511"/>
        <a:ext cx="2265156" cy="6589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BC221-6FCA-4B34-9007-B9F6AA091E25}">
      <dsp:nvSpPr>
        <dsp:cNvPr id="0" name=""/>
        <dsp:cNvSpPr/>
      </dsp:nvSpPr>
      <dsp:spPr>
        <a:xfrm rot="5400000">
          <a:off x="-117390" y="118497"/>
          <a:ext cx="782602" cy="547821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>
              <a:solidFill>
                <a:schemeClr val="bg1"/>
              </a:solidFill>
            </a:rPr>
            <a:t>What is Capacity Management and Why is it needed</a:t>
          </a:r>
          <a:endParaRPr lang="en-US" sz="500" kern="1200" dirty="0">
            <a:solidFill>
              <a:schemeClr val="bg1"/>
            </a:solidFill>
          </a:endParaRPr>
        </a:p>
      </dsp:txBody>
      <dsp:txXfrm rot="-5400000">
        <a:off x="1" y="275018"/>
        <a:ext cx="547821" cy="234781"/>
      </dsp:txXfrm>
    </dsp:sp>
    <dsp:sp modelId="{DA3385BF-09FE-4CC1-B5EF-F8A404C694E8}">
      <dsp:nvSpPr>
        <dsp:cNvPr id="0" name=""/>
        <dsp:cNvSpPr/>
      </dsp:nvSpPr>
      <dsp:spPr>
        <a:xfrm rot="5400000">
          <a:off x="1527060" y="-978132"/>
          <a:ext cx="508691" cy="2467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Unclear understanding of what CM is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Link why to do it to intro of resource pools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/>
            <a:t>Jan+Nicola</a:t>
          </a:r>
          <a:endParaRPr lang="en-US" sz="900" b="1" kern="1200" dirty="0"/>
        </a:p>
      </dsp:txBody>
      <dsp:txXfrm rot="-5400000">
        <a:off x="547821" y="25939"/>
        <a:ext cx="2442337" cy="459027"/>
      </dsp:txXfrm>
    </dsp:sp>
    <dsp:sp modelId="{4F564B67-0F77-4C59-A67E-6BF3B34E07C3}">
      <dsp:nvSpPr>
        <dsp:cNvPr id="0" name=""/>
        <dsp:cNvSpPr/>
      </dsp:nvSpPr>
      <dsp:spPr>
        <a:xfrm rot="5400000">
          <a:off x="-117390" y="785227"/>
          <a:ext cx="782602" cy="547821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Data accountability</a:t>
          </a:r>
          <a:endParaRPr lang="en-US" sz="500" kern="1200" dirty="0"/>
        </a:p>
      </dsp:txBody>
      <dsp:txXfrm rot="-5400000">
        <a:off x="1" y="941748"/>
        <a:ext cx="547821" cy="234781"/>
      </dsp:txXfrm>
    </dsp:sp>
    <dsp:sp modelId="{B8ADFAB9-91D7-4D30-9676-4A4FEE287DFE}">
      <dsp:nvSpPr>
        <dsp:cNvPr id="0" name=""/>
        <dsp:cNvSpPr/>
      </dsp:nvSpPr>
      <dsp:spPr>
        <a:xfrm rot="5400000">
          <a:off x="1527060" y="-311402"/>
          <a:ext cx="508691" cy="246716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Gut decisions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“Tom’s report”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/>
            <a:t>Tom+Charlotte</a:t>
          </a:r>
          <a:endParaRPr lang="en-US" sz="900" b="1" kern="1200" dirty="0"/>
        </a:p>
      </dsp:txBody>
      <dsp:txXfrm rot="-5400000">
        <a:off x="547821" y="692669"/>
        <a:ext cx="2442337" cy="459027"/>
      </dsp:txXfrm>
    </dsp:sp>
    <dsp:sp modelId="{5DA0D59A-D386-4000-8391-C738577CE6B8}">
      <dsp:nvSpPr>
        <dsp:cNvPr id="0" name=""/>
        <dsp:cNvSpPr/>
      </dsp:nvSpPr>
      <dsp:spPr>
        <a:xfrm rot="5400000">
          <a:off x="-117390" y="1451957"/>
          <a:ext cx="782602" cy="547821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kern="1200" noProof="0" dirty="0" smtClean="0"/>
            <a:t>PS training</a:t>
          </a:r>
          <a:endParaRPr lang="en-US" sz="500" kern="1200" dirty="0"/>
        </a:p>
      </dsp:txBody>
      <dsp:txXfrm rot="-5400000">
        <a:off x="1" y="1608478"/>
        <a:ext cx="547821" cy="234781"/>
      </dsp:txXfrm>
    </dsp:sp>
    <dsp:sp modelId="{683855F5-1E94-40DF-B521-F0CDC7A5D694}">
      <dsp:nvSpPr>
        <dsp:cNvPr id="0" name=""/>
        <dsp:cNvSpPr/>
      </dsp:nvSpPr>
      <dsp:spPr>
        <a:xfrm rot="5400000">
          <a:off x="1527060" y="355327"/>
          <a:ext cx="508691" cy="2467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noProof="0" dirty="0" smtClean="0"/>
            <a:t>PS considered clunky</a:t>
          </a:r>
          <a:endParaRPr lang="en-GB" sz="900" kern="1200" noProof="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noProof="0" dirty="0" smtClean="0"/>
            <a:t>Functional needs for PS unclear</a:t>
          </a:r>
          <a:endParaRPr lang="en-GB" sz="900" kern="1200" noProof="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b="1" kern="1200" noProof="0" dirty="0" smtClean="0"/>
            <a:t>Tom+Luke+Jan</a:t>
          </a:r>
          <a:endParaRPr lang="en-GB" sz="900" b="1" kern="1200" noProof="0" dirty="0"/>
        </a:p>
      </dsp:txBody>
      <dsp:txXfrm rot="-5400000">
        <a:off x="547821" y="1359398"/>
        <a:ext cx="2442337" cy="459027"/>
      </dsp:txXfrm>
    </dsp:sp>
    <dsp:sp modelId="{E54671A5-5BE6-44D2-8B3A-0D411320AA44}">
      <dsp:nvSpPr>
        <dsp:cNvPr id="0" name=""/>
        <dsp:cNvSpPr/>
      </dsp:nvSpPr>
      <dsp:spPr>
        <a:xfrm rot="5400000">
          <a:off x="-117390" y="2118687"/>
          <a:ext cx="782602" cy="547821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Functional Cap Man</a:t>
          </a:r>
          <a:endParaRPr lang="en-US" sz="500" kern="1200" dirty="0"/>
        </a:p>
      </dsp:txBody>
      <dsp:txXfrm rot="-5400000">
        <a:off x="1" y="2275208"/>
        <a:ext cx="547821" cy="234781"/>
      </dsp:txXfrm>
    </dsp:sp>
    <dsp:sp modelId="{9DF9C547-B660-4C7A-8BF2-5AA76769F96C}">
      <dsp:nvSpPr>
        <dsp:cNvPr id="0" name=""/>
        <dsp:cNvSpPr/>
      </dsp:nvSpPr>
      <dsp:spPr>
        <a:xfrm rot="5400000">
          <a:off x="1527060" y="1022057"/>
          <a:ext cx="508691" cy="2467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Mini cards / excel schedules vs PS plans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Daily huddles purpose review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/>
            <a:t>Jan+Nicola</a:t>
          </a:r>
          <a:endParaRPr lang="en-US" sz="900" b="1" kern="1200" dirty="0"/>
        </a:p>
      </dsp:txBody>
      <dsp:txXfrm rot="-5400000">
        <a:off x="547821" y="2026128"/>
        <a:ext cx="2442337" cy="459027"/>
      </dsp:txXfrm>
    </dsp:sp>
    <dsp:sp modelId="{C7B8D707-BF09-4C13-A3C2-FD54CF5361E5}">
      <dsp:nvSpPr>
        <dsp:cNvPr id="0" name=""/>
        <dsp:cNvSpPr/>
      </dsp:nvSpPr>
      <dsp:spPr>
        <a:xfrm rot="5400000">
          <a:off x="-117390" y="2785417"/>
          <a:ext cx="782602" cy="547821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kern="1200" noProof="0" dirty="0" smtClean="0"/>
            <a:t>Meeting structure</a:t>
          </a:r>
          <a:endParaRPr lang="en-US" sz="500" b="1" kern="1200" dirty="0"/>
        </a:p>
      </dsp:txBody>
      <dsp:txXfrm rot="-5400000">
        <a:off x="1" y="2941938"/>
        <a:ext cx="547821" cy="234781"/>
      </dsp:txXfrm>
    </dsp:sp>
    <dsp:sp modelId="{003124CD-2B92-4FDC-AE8B-80383FED4E1A}">
      <dsp:nvSpPr>
        <dsp:cNvPr id="0" name=""/>
        <dsp:cNvSpPr/>
      </dsp:nvSpPr>
      <dsp:spPr>
        <a:xfrm rot="5400000">
          <a:off x="1527060" y="1688787"/>
          <a:ext cx="508691" cy="246716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b="0" kern="1200" noProof="0" dirty="0" smtClean="0"/>
            <a:t>Unclear communication paths</a:t>
          </a:r>
          <a:endParaRPr lang="en-GB" sz="900" b="0" kern="1200" noProof="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b="0" kern="1200" noProof="0" dirty="0" smtClean="0"/>
            <a:t>Uneven tempo across the business</a:t>
          </a:r>
          <a:endParaRPr lang="en-GB" sz="900" b="0" kern="1200" noProof="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b="1" kern="1200" noProof="0" dirty="0" smtClean="0"/>
            <a:t>Charlotte</a:t>
          </a:r>
          <a:endParaRPr lang="en-GB" sz="900" b="1" kern="1200" noProof="0" dirty="0"/>
        </a:p>
      </dsp:txBody>
      <dsp:txXfrm rot="-5400000">
        <a:off x="547821" y="2692858"/>
        <a:ext cx="2442337" cy="459027"/>
      </dsp:txXfrm>
    </dsp:sp>
    <dsp:sp modelId="{DA481F9D-97B2-4922-A467-D52D979CB673}">
      <dsp:nvSpPr>
        <dsp:cNvPr id="0" name=""/>
        <dsp:cNvSpPr/>
      </dsp:nvSpPr>
      <dsp:spPr>
        <a:xfrm rot="5400000">
          <a:off x="-117390" y="3452147"/>
          <a:ext cx="782602" cy="547821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kern="1200" noProof="0" dirty="0" smtClean="0"/>
            <a:t>Organise by deliverables</a:t>
          </a:r>
          <a:endParaRPr lang="en-US" sz="500" kern="1200" dirty="0"/>
        </a:p>
      </dsp:txBody>
      <dsp:txXfrm rot="-5400000">
        <a:off x="1" y="3608668"/>
        <a:ext cx="547821" cy="234781"/>
      </dsp:txXfrm>
    </dsp:sp>
    <dsp:sp modelId="{B250A370-512F-4D7E-A730-71AD3CD6EE61}">
      <dsp:nvSpPr>
        <dsp:cNvPr id="0" name=""/>
        <dsp:cNvSpPr/>
      </dsp:nvSpPr>
      <dsp:spPr>
        <a:xfrm rot="5400000">
          <a:off x="1527060" y="2355517"/>
          <a:ext cx="508691" cy="24671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noProof="0" dirty="0" smtClean="0"/>
            <a:t>Non-standardised project plans</a:t>
          </a:r>
          <a:endParaRPr lang="en-GB" sz="900" kern="1200" noProof="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noProof="0" dirty="0" smtClean="0"/>
            <a:t>Function vs project discrepancy</a:t>
          </a:r>
          <a:endParaRPr lang="en-GB" sz="900" kern="1200" noProof="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b="1" kern="1200" noProof="0" dirty="0" smtClean="0"/>
            <a:t>Tom+Charlotte</a:t>
          </a:r>
          <a:endParaRPr lang="en-GB" sz="900" b="1" kern="1200" noProof="0" dirty="0"/>
        </a:p>
      </dsp:txBody>
      <dsp:txXfrm rot="-5400000">
        <a:off x="547821" y="3359588"/>
        <a:ext cx="2442337" cy="4590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4C803-532A-474F-A002-3A052FBBC057}">
      <dsp:nvSpPr>
        <dsp:cNvPr id="0" name=""/>
        <dsp:cNvSpPr/>
      </dsp:nvSpPr>
      <dsp:spPr>
        <a:xfrm rot="5400000">
          <a:off x="-117390" y="118497"/>
          <a:ext cx="782602" cy="547821"/>
        </a:xfrm>
        <a:prstGeom prst="chevron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Decision making</a:t>
          </a:r>
          <a:endParaRPr lang="en-US" sz="500" kern="1200" dirty="0"/>
        </a:p>
      </dsp:txBody>
      <dsp:txXfrm rot="-5400000">
        <a:off x="1" y="275018"/>
        <a:ext cx="547821" cy="234781"/>
      </dsp:txXfrm>
    </dsp:sp>
    <dsp:sp modelId="{119D0683-3BEA-430B-8F68-6EBDE5B97C88}">
      <dsp:nvSpPr>
        <dsp:cNvPr id="0" name=""/>
        <dsp:cNvSpPr/>
      </dsp:nvSpPr>
      <dsp:spPr>
        <a:xfrm rot="5400000">
          <a:off x="1527060" y="-978132"/>
          <a:ext cx="508691" cy="246716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Prioritization missing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Decision routes unclear</a:t>
          </a:r>
          <a:endParaRPr lang="en-US" sz="1000" kern="1200" dirty="0"/>
        </a:p>
      </dsp:txBody>
      <dsp:txXfrm rot="-5400000">
        <a:off x="547821" y="25939"/>
        <a:ext cx="2442337" cy="459027"/>
      </dsp:txXfrm>
    </dsp:sp>
    <dsp:sp modelId="{907809CA-D561-44F5-939E-F9ADD5983D51}">
      <dsp:nvSpPr>
        <dsp:cNvPr id="0" name=""/>
        <dsp:cNvSpPr/>
      </dsp:nvSpPr>
      <dsp:spPr>
        <a:xfrm rot="5400000">
          <a:off x="-117390" y="785227"/>
          <a:ext cx="782602" cy="547821"/>
        </a:xfrm>
        <a:prstGeom prst="chevron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kern="1200" noProof="0" dirty="0" smtClean="0"/>
            <a:t>Skills based training strategy</a:t>
          </a:r>
          <a:endParaRPr lang="en-GB" sz="500" kern="1200" noProof="0" dirty="0"/>
        </a:p>
      </dsp:txBody>
      <dsp:txXfrm rot="-5400000">
        <a:off x="1" y="941748"/>
        <a:ext cx="547821" cy="234781"/>
      </dsp:txXfrm>
    </dsp:sp>
    <dsp:sp modelId="{65583102-CF7C-4FFD-B39D-DCC6BA2C0190}">
      <dsp:nvSpPr>
        <dsp:cNvPr id="0" name=""/>
        <dsp:cNvSpPr/>
      </dsp:nvSpPr>
      <dsp:spPr>
        <a:xfrm rot="5400000">
          <a:off x="1527060" y="-311402"/>
          <a:ext cx="508691" cy="246716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noProof="0" dirty="0" smtClean="0"/>
            <a:t>Resource bottleneck</a:t>
          </a:r>
          <a:endParaRPr lang="en-GB" sz="1000" kern="1200" noProof="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noProof="0" dirty="0" smtClean="0"/>
            <a:t>Non-agile teams</a:t>
          </a:r>
          <a:endParaRPr lang="en-GB" sz="1000" kern="1200" noProof="0" dirty="0"/>
        </a:p>
      </dsp:txBody>
      <dsp:txXfrm rot="-5400000">
        <a:off x="547821" y="692669"/>
        <a:ext cx="2442337" cy="459027"/>
      </dsp:txXfrm>
    </dsp:sp>
    <dsp:sp modelId="{46D8040F-C47E-4588-8723-1E50C163CEF9}">
      <dsp:nvSpPr>
        <dsp:cNvPr id="0" name=""/>
        <dsp:cNvSpPr/>
      </dsp:nvSpPr>
      <dsp:spPr>
        <a:xfrm rot="5400000">
          <a:off x="-117390" y="1451957"/>
          <a:ext cx="782602" cy="547821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Effective Comms - Aligned wording</a:t>
          </a:r>
          <a:endParaRPr lang="en-US" sz="500" kern="1200" dirty="0"/>
        </a:p>
      </dsp:txBody>
      <dsp:txXfrm rot="-5400000">
        <a:off x="1" y="1608478"/>
        <a:ext cx="547821" cy="234781"/>
      </dsp:txXfrm>
    </dsp:sp>
    <dsp:sp modelId="{3D707604-783B-443D-931B-4D2A50ABE906}">
      <dsp:nvSpPr>
        <dsp:cNvPr id="0" name=""/>
        <dsp:cNvSpPr/>
      </dsp:nvSpPr>
      <dsp:spPr>
        <a:xfrm rot="5400000">
          <a:off x="1527060" y="355327"/>
          <a:ext cx="508691" cy="2467169"/>
        </a:xfrm>
        <a:prstGeom prst="round2SameRect">
          <a:avLst/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Ineffective meetings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Unclear accountabilities</a:t>
          </a:r>
          <a:endParaRPr lang="en-US" sz="1000" kern="1200" dirty="0"/>
        </a:p>
      </dsp:txBody>
      <dsp:txXfrm rot="-5400000">
        <a:off x="547821" y="1359398"/>
        <a:ext cx="2442337" cy="459027"/>
      </dsp:txXfrm>
    </dsp:sp>
    <dsp:sp modelId="{CA90457D-315D-4BB7-870C-EFC07D02AEA2}">
      <dsp:nvSpPr>
        <dsp:cNvPr id="0" name=""/>
        <dsp:cNvSpPr/>
      </dsp:nvSpPr>
      <dsp:spPr>
        <a:xfrm rot="5400000">
          <a:off x="-117390" y="2118687"/>
          <a:ext cx="782602" cy="547821"/>
        </a:xfrm>
        <a:prstGeom prst="chevron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Exact definition of CDMO</a:t>
          </a:r>
          <a:endParaRPr lang="en-GB" sz="500" kern="1200" noProof="0" dirty="0"/>
        </a:p>
      </dsp:txBody>
      <dsp:txXfrm rot="-5400000">
        <a:off x="1" y="2275208"/>
        <a:ext cx="547821" cy="234781"/>
      </dsp:txXfrm>
    </dsp:sp>
    <dsp:sp modelId="{F8D265E2-47B2-4179-A558-69A9A82003D9}">
      <dsp:nvSpPr>
        <dsp:cNvPr id="0" name=""/>
        <dsp:cNvSpPr/>
      </dsp:nvSpPr>
      <dsp:spPr>
        <a:xfrm rot="5400000">
          <a:off x="1527060" y="1022057"/>
          <a:ext cx="508691" cy="246716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CDMO vs ComOps vs Infra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Repeat vision</a:t>
          </a:r>
          <a:endParaRPr lang="en-US" sz="1000" kern="1200" dirty="0"/>
        </a:p>
      </dsp:txBody>
      <dsp:txXfrm rot="-5400000">
        <a:off x="547821" y="2026128"/>
        <a:ext cx="2442337" cy="459027"/>
      </dsp:txXfrm>
    </dsp:sp>
    <dsp:sp modelId="{F0EAD922-22A9-4975-ABDA-BC93F35EB8F2}">
      <dsp:nvSpPr>
        <dsp:cNvPr id="0" name=""/>
        <dsp:cNvSpPr/>
      </dsp:nvSpPr>
      <dsp:spPr>
        <a:xfrm rot="5400000">
          <a:off x="-117390" y="2785417"/>
          <a:ext cx="782602" cy="547821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Engaging people</a:t>
          </a:r>
          <a:endParaRPr lang="en-US" sz="500" kern="1200" dirty="0"/>
        </a:p>
      </dsp:txBody>
      <dsp:txXfrm rot="-5400000">
        <a:off x="1" y="2941938"/>
        <a:ext cx="547821" cy="234781"/>
      </dsp:txXfrm>
    </dsp:sp>
    <dsp:sp modelId="{2BB1C579-86A7-4703-9547-E228FB7E129F}">
      <dsp:nvSpPr>
        <dsp:cNvPr id="0" name=""/>
        <dsp:cNvSpPr/>
      </dsp:nvSpPr>
      <dsp:spPr>
        <a:xfrm rot="5400000">
          <a:off x="1527060" y="1688787"/>
          <a:ext cx="508691" cy="2467169"/>
        </a:xfrm>
        <a:prstGeom prst="round2SameRect">
          <a:avLst/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Vision unclear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“What’s in it for me?”</a:t>
          </a:r>
          <a:endParaRPr lang="en-US" sz="1000" kern="1200" dirty="0"/>
        </a:p>
      </dsp:txBody>
      <dsp:txXfrm rot="-5400000">
        <a:off x="547821" y="2692858"/>
        <a:ext cx="2442337" cy="459027"/>
      </dsp:txXfrm>
    </dsp:sp>
    <dsp:sp modelId="{F3BAEF22-8AE6-4369-A1C8-0FCA6519EB79}">
      <dsp:nvSpPr>
        <dsp:cNvPr id="0" name=""/>
        <dsp:cNvSpPr/>
      </dsp:nvSpPr>
      <dsp:spPr>
        <a:xfrm rot="5400000">
          <a:off x="-117390" y="3452147"/>
          <a:ext cx="782602" cy="547821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" kern="1200" noProof="0" dirty="0" smtClean="0"/>
            <a:t>Minimise context switch</a:t>
          </a:r>
          <a:endParaRPr lang="en-US" sz="500" kern="1200" dirty="0"/>
        </a:p>
      </dsp:txBody>
      <dsp:txXfrm rot="-5400000">
        <a:off x="1" y="3608668"/>
        <a:ext cx="547821" cy="234781"/>
      </dsp:txXfrm>
    </dsp:sp>
    <dsp:sp modelId="{1ADA8A51-164A-4A3D-A5A7-AB6882118D52}">
      <dsp:nvSpPr>
        <dsp:cNvPr id="0" name=""/>
        <dsp:cNvSpPr/>
      </dsp:nvSpPr>
      <dsp:spPr>
        <a:xfrm rot="5400000">
          <a:off x="1527060" y="2355517"/>
          <a:ext cx="508691" cy="2467169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noProof="0" dirty="0" smtClean="0"/>
            <a:t>Lack of prioritization = multitasking</a:t>
          </a:r>
          <a:endParaRPr lang="en-GB" sz="1000" kern="1200" noProof="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noProof="0" dirty="0" smtClean="0"/>
            <a:t>Spread resources on many projects</a:t>
          </a:r>
          <a:endParaRPr lang="en-GB" sz="1000" kern="1200" noProof="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b="1" kern="1200" noProof="0" dirty="0" smtClean="0"/>
            <a:t>Jan to create proposal</a:t>
          </a:r>
          <a:endParaRPr lang="en-GB" sz="1000" b="1" kern="1200" noProof="0" dirty="0"/>
        </a:p>
      </dsp:txBody>
      <dsp:txXfrm rot="-5400000">
        <a:off x="547821" y="3359588"/>
        <a:ext cx="2442337" cy="4590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0" y="0"/>
          <a:ext cx="2981109" cy="180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Need</a:t>
          </a:r>
          <a:endParaRPr lang="en-US" sz="2600" kern="1200" dirty="0"/>
        </a:p>
      </dsp:txBody>
      <dsp:txXfrm>
        <a:off x="0" y="0"/>
        <a:ext cx="2981109" cy="540000"/>
      </dsp:txXfrm>
    </dsp:sp>
    <dsp:sp modelId="{C4993A3B-41B1-4E1C-84F8-5FD22FC93141}">
      <dsp:nvSpPr>
        <dsp:cNvPr id="0" name=""/>
        <dsp:cNvSpPr/>
      </dsp:nvSpPr>
      <dsp:spPr>
        <a:xfrm>
          <a:off x="301209" y="540153"/>
          <a:ext cx="2384887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Not all understand what capman is</a:t>
          </a:r>
          <a:endParaRPr lang="en-US" sz="800" kern="1200" dirty="0"/>
        </a:p>
      </dsp:txBody>
      <dsp:txXfrm>
        <a:off x="311566" y="550510"/>
        <a:ext cx="2364173" cy="332913"/>
      </dsp:txXfrm>
    </dsp:sp>
    <dsp:sp modelId="{721CD66C-D3FB-4A6A-8955-8487E22E10A8}">
      <dsp:nvSpPr>
        <dsp:cNvPr id="0" name=""/>
        <dsp:cNvSpPr/>
      </dsp:nvSpPr>
      <dsp:spPr>
        <a:xfrm>
          <a:off x="301209" y="948186"/>
          <a:ext cx="2384887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Company has an inconsistent definition of capman</a:t>
          </a:r>
          <a:endParaRPr lang="en-US" sz="800" kern="1200" dirty="0"/>
        </a:p>
      </dsp:txBody>
      <dsp:txXfrm>
        <a:off x="311566" y="958543"/>
        <a:ext cx="2364173" cy="332913"/>
      </dsp:txXfrm>
    </dsp:sp>
    <dsp:sp modelId="{C5927910-017D-4794-82A7-0BBD4C78A1D0}">
      <dsp:nvSpPr>
        <dsp:cNvPr id="0" name=""/>
        <dsp:cNvSpPr/>
      </dsp:nvSpPr>
      <dsp:spPr>
        <a:xfrm>
          <a:off x="301209" y="1356218"/>
          <a:ext cx="2384887" cy="353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Perceived as hindering factor</a:t>
          </a:r>
          <a:endParaRPr lang="en-US" sz="800" kern="1200" dirty="0"/>
        </a:p>
      </dsp:txBody>
      <dsp:txXfrm>
        <a:off x="311566" y="1366575"/>
        <a:ext cx="2364173" cy="332913"/>
      </dsp:txXfrm>
    </dsp:sp>
    <dsp:sp modelId="{8E683A8F-245C-45D4-B940-75C89C3C4444}">
      <dsp:nvSpPr>
        <dsp:cNvPr id="0" name=""/>
        <dsp:cNvSpPr/>
      </dsp:nvSpPr>
      <dsp:spPr>
        <a:xfrm>
          <a:off x="3207791" y="0"/>
          <a:ext cx="2981109" cy="180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Benefits</a:t>
          </a:r>
          <a:endParaRPr lang="en-US" sz="2600" kern="1200" dirty="0"/>
        </a:p>
      </dsp:txBody>
      <dsp:txXfrm>
        <a:off x="3207791" y="0"/>
        <a:ext cx="2981109" cy="540000"/>
      </dsp:txXfrm>
    </dsp:sp>
    <dsp:sp modelId="{6A736C6E-7AEA-4D72-8576-417F2B060223}">
      <dsp:nvSpPr>
        <dsp:cNvPr id="0" name=""/>
        <dsp:cNvSpPr/>
      </dsp:nvSpPr>
      <dsp:spPr>
        <a:xfrm>
          <a:off x="3505902" y="540043"/>
          <a:ext cx="2384887" cy="262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Buy-in to new business processes</a:t>
          </a:r>
          <a:endParaRPr lang="en-US" sz="800" kern="1200" dirty="0"/>
        </a:p>
      </dsp:txBody>
      <dsp:txXfrm>
        <a:off x="3513582" y="547723"/>
        <a:ext cx="2369527" cy="246861"/>
      </dsp:txXfrm>
    </dsp:sp>
    <dsp:sp modelId="{6751D0A9-9CDB-4BA0-95DD-2336FCF44D1C}">
      <dsp:nvSpPr>
        <dsp:cNvPr id="0" name=""/>
        <dsp:cNvSpPr/>
      </dsp:nvSpPr>
      <dsp:spPr>
        <a:xfrm>
          <a:off x="3505902" y="842607"/>
          <a:ext cx="2384887" cy="262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Accountability on time use</a:t>
          </a:r>
          <a:endParaRPr lang="en-US" sz="800" kern="1200" dirty="0"/>
        </a:p>
      </dsp:txBody>
      <dsp:txXfrm>
        <a:off x="3513582" y="850287"/>
        <a:ext cx="2369527" cy="246861"/>
      </dsp:txXfrm>
    </dsp:sp>
    <dsp:sp modelId="{1F7EEE71-7C64-4997-BC85-47F71BD19961}">
      <dsp:nvSpPr>
        <dsp:cNvPr id="0" name=""/>
        <dsp:cNvSpPr/>
      </dsp:nvSpPr>
      <dsp:spPr>
        <a:xfrm>
          <a:off x="3505902" y="1145170"/>
          <a:ext cx="2384887" cy="262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Less resistance when more control is required</a:t>
          </a:r>
          <a:endParaRPr lang="en-US" sz="800" kern="1200" dirty="0"/>
        </a:p>
      </dsp:txBody>
      <dsp:txXfrm>
        <a:off x="3513582" y="1152850"/>
        <a:ext cx="2369527" cy="246861"/>
      </dsp:txXfrm>
    </dsp:sp>
    <dsp:sp modelId="{A237C96E-6D5A-463C-8B23-7BC3C5F1E7E3}">
      <dsp:nvSpPr>
        <dsp:cNvPr id="0" name=""/>
        <dsp:cNvSpPr/>
      </dsp:nvSpPr>
      <dsp:spPr>
        <a:xfrm>
          <a:off x="3505902" y="1447734"/>
          <a:ext cx="2384887" cy="262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Understanding of value of being in control of capacity</a:t>
          </a:r>
          <a:endParaRPr lang="en-US" sz="800" kern="1200" dirty="0"/>
        </a:p>
      </dsp:txBody>
      <dsp:txXfrm>
        <a:off x="3513582" y="1455414"/>
        <a:ext cx="2369527" cy="2468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8B597-A27C-4D57-AD7C-A48D8849D910}">
      <dsp:nvSpPr>
        <dsp:cNvPr id="0" name=""/>
        <dsp:cNvSpPr/>
      </dsp:nvSpPr>
      <dsp:spPr>
        <a:xfrm>
          <a:off x="3099" y="0"/>
          <a:ext cx="2981109" cy="180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Cost of inaction</a:t>
          </a:r>
          <a:endParaRPr lang="en-US" sz="2600" kern="1200" dirty="0"/>
        </a:p>
      </dsp:txBody>
      <dsp:txXfrm>
        <a:off x="3099" y="0"/>
        <a:ext cx="2981109" cy="540000"/>
      </dsp:txXfrm>
    </dsp:sp>
    <dsp:sp modelId="{A695E167-711C-4B53-9DDC-3E0850FE2F1C}">
      <dsp:nvSpPr>
        <dsp:cNvPr id="0" name=""/>
        <dsp:cNvSpPr/>
      </dsp:nvSpPr>
      <dsp:spPr>
        <a:xfrm>
          <a:off x="301209" y="540153"/>
          <a:ext cx="2384887" cy="353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Cutting corners</a:t>
          </a:r>
          <a:endParaRPr lang="en-US" sz="1100" kern="1200" dirty="0"/>
        </a:p>
      </dsp:txBody>
      <dsp:txXfrm>
        <a:off x="311566" y="550510"/>
        <a:ext cx="2364173" cy="332913"/>
      </dsp:txXfrm>
    </dsp:sp>
    <dsp:sp modelId="{EC2C6FB5-A4B1-4E24-B7C9-C92476CB9ABD}">
      <dsp:nvSpPr>
        <dsp:cNvPr id="0" name=""/>
        <dsp:cNvSpPr/>
      </dsp:nvSpPr>
      <dsp:spPr>
        <a:xfrm>
          <a:off x="301209" y="948186"/>
          <a:ext cx="2384887" cy="353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Droppable activity</a:t>
          </a:r>
          <a:endParaRPr lang="en-US" sz="1100" kern="1200" dirty="0"/>
        </a:p>
      </dsp:txBody>
      <dsp:txXfrm>
        <a:off x="311566" y="958543"/>
        <a:ext cx="2364173" cy="332913"/>
      </dsp:txXfrm>
    </dsp:sp>
    <dsp:sp modelId="{06C3F014-FF82-49CC-98FB-6A8A239A205E}">
      <dsp:nvSpPr>
        <dsp:cNvPr id="0" name=""/>
        <dsp:cNvSpPr/>
      </dsp:nvSpPr>
      <dsp:spPr>
        <a:xfrm>
          <a:off x="301209" y="1356218"/>
          <a:ext cx="2384887" cy="353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Misaligned approaches</a:t>
          </a:r>
          <a:endParaRPr lang="en-US" sz="1100" kern="1200" dirty="0"/>
        </a:p>
      </dsp:txBody>
      <dsp:txXfrm>
        <a:off x="311566" y="1366575"/>
        <a:ext cx="2364173" cy="332913"/>
      </dsp:txXfrm>
    </dsp:sp>
    <dsp:sp modelId="{38565B26-F0AB-46E3-AE0B-323549DEF05B}">
      <dsp:nvSpPr>
        <dsp:cNvPr id="0" name=""/>
        <dsp:cNvSpPr/>
      </dsp:nvSpPr>
      <dsp:spPr>
        <a:xfrm>
          <a:off x="3207791" y="0"/>
          <a:ext cx="2981109" cy="1800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Outcome</a:t>
          </a:r>
          <a:endParaRPr lang="en-US" sz="2600" kern="1200" dirty="0"/>
        </a:p>
      </dsp:txBody>
      <dsp:txXfrm>
        <a:off x="3207791" y="0"/>
        <a:ext cx="2981109" cy="540000"/>
      </dsp:txXfrm>
    </dsp:sp>
    <dsp:sp modelId="{E977108A-DB81-4F2F-9E06-C0058E67A115}">
      <dsp:nvSpPr>
        <dsp:cNvPr id="0" name=""/>
        <dsp:cNvSpPr/>
      </dsp:nvSpPr>
      <dsp:spPr>
        <a:xfrm>
          <a:off x="3505902" y="540527"/>
          <a:ext cx="2384887" cy="5427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Definition of capman on different levels (strategic, tactical, operational)</a:t>
          </a:r>
          <a:endParaRPr lang="en-US" sz="1100" kern="1200" dirty="0"/>
        </a:p>
      </dsp:txBody>
      <dsp:txXfrm>
        <a:off x="3521798" y="556423"/>
        <a:ext cx="2353095" cy="510932"/>
      </dsp:txXfrm>
    </dsp:sp>
    <dsp:sp modelId="{8124F796-C862-4F6B-83D0-E9937E767664}">
      <dsp:nvSpPr>
        <dsp:cNvPr id="0" name=""/>
        <dsp:cNvSpPr/>
      </dsp:nvSpPr>
      <dsp:spPr>
        <a:xfrm>
          <a:off x="3505902" y="1166748"/>
          <a:ext cx="2384887" cy="5427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List of expectations</a:t>
          </a:r>
          <a:endParaRPr lang="en-US" sz="1100" kern="1200" dirty="0"/>
        </a:p>
      </dsp:txBody>
      <dsp:txXfrm>
        <a:off x="3521798" y="1182644"/>
        <a:ext cx="2353095" cy="510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42B8D-850A-4E20-B319-90A39333E76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33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D88F8-51D7-4EC6-B65F-2308D65F58DB}" type="datetimeFigureOut">
              <a:rPr lang="en-GB" smtClean="0"/>
              <a:t>28/09/2020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EF51D-CAB0-45EF-9997-E9A5569A646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84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Cover">
    <p:bg>
      <p:bgPr>
        <a:solidFill>
          <a:srgbClr val="00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FF55AC4F-4664-5F45-A716-261E24AA86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000" y="3219823"/>
            <a:ext cx="3743597" cy="173124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125" b="0" i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59AB0-3CD0-6F4B-B20B-DC73DECC990B}"/>
              </a:ext>
            </a:extLst>
          </p:cNvPr>
          <p:cNvSpPr txBox="1"/>
          <p:nvPr userDrawn="1"/>
        </p:nvSpPr>
        <p:spPr>
          <a:xfrm>
            <a:off x="5981702" y="-88392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" y="2175107"/>
            <a:ext cx="3743597" cy="969496"/>
          </a:xfrm>
        </p:spPr>
        <p:txBody>
          <a:bodyPr anchor="b"/>
          <a:lstStyle>
            <a:lvl1pPr>
              <a:defRPr sz="3150" b="1" i="0" cap="none" baseline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AED1A195-AAD5-924D-B019-86BFB2FB66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000" y="483521"/>
            <a:ext cx="1267714" cy="286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EEB6B-6F2D-F54E-B120-CB0E8FD0A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001" y="483521"/>
            <a:ext cx="1502824" cy="3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FB3E36-53AF-524A-8E94-D885EF12CE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000" y="1058863"/>
            <a:ext cx="3020400" cy="3313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6A9BC0-453D-3141-8478-81524CB9D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2C04132-19FC-F740-8238-C202B7B07C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DF94A84-241A-0445-97C1-D7BED385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1651EA-3799-6D45-8239-D88117CBF3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13750" y="1061086"/>
            <a:ext cx="3020400" cy="3313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C55F89D-B15C-F74E-88AB-272850ADF8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595" y="1732296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A04F39-CF6C-D944-9C86-8ACC273544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3345" y="1734519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41999" y="1062000"/>
            <a:ext cx="6192151" cy="361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EF7E9D-2914-0141-9F4B-30B381B15C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FCDBD07-48F9-E94B-AF25-59285C04AA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0C1A49D-EAF3-3343-B29E-A9870375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7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BF5A7-3184-A443-826D-F007A34A72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8AD1CBD-599F-AE49-BF22-7EDAB46AC3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2868B96-316C-7840-9BB4-F16D9564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378A1E-AB7E-5A4E-AE39-2B9CDFC95F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000" y="1058863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9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4">
            <a:extLst>
              <a:ext uri="{FF2B5EF4-FFF2-40B4-BE49-F238E27FC236}">
                <a16:creationId xmlns:a16="http://schemas.microsoft.com/office/drawing/2014/main" id="{757EBC8A-DF57-1141-8E04-DA5DCC81841E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2000" y="1058863"/>
            <a:ext cx="3018186" cy="331311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108B-3327-5F47-8A12-24E1684A45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BE53AA3-D4BB-4D42-AE6C-E1B590B44E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2384692-B2AB-7441-878B-8D51C9B9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B76E202-CF00-7E49-AC26-A5BF76C7BA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9000" y="3075805"/>
            <a:ext cx="3105000" cy="1296169"/>
          </a:xfrm>
          <a:prstGeom prst="rect">
            <a:avLst/>
          </a:prstGeom>
        </p:spPr>
        <p:txBody>
          <a:bodyPr/>
          <a:lstStyle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45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9385-8ECE-9341-83D8-D365CC9938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r>
              <a:rPr lang="en-GB" dirty="0"/>
              <a:t>Contents heading here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E3F6AB-5F73-5645-8CE8-24235ED207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46155580"/>
              </p:ext>
            </p:extLst>
          </p:nvPr>
        </p:nvGraphicFramePr>
        <p:xfrm>
          <a:off x="333375" y="1058863"/>
          <a:ext cx="2833837" cy="16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61">
                  <a:extLst>
                    <a:ext uri="{9D8B030D-6E8A-4147-A177-3AD203B41FA5}">
                      <a16:colId xmlns:a16="http://schemas.microsoft.com/office/drawing/2014/main" val="175520787"/>
                    </a:ext>
                  </a:extLst>
                </a:gridCol>
                <a:gridCol w="514376">
                  <a:extLst>
                    <a:ext uri="{9D8B030D-6E8A-4147-A177-3AD203B41FA5}">
                      <a16:colId xmlns:a16="http://schemas.microsoft.com/office/drawing/2014/main" val="720384353"/>
                    </a:ext>
                  </a:extLst>
                </a:gridCol>
              </a:tblGrid>
              <a:tr h="206730">
                <a:tc gridSpan="2">
                  <a:txBody>
                    <a:bodyPr/>
                    <a:lstStyle/>
                    <a:p>
                      <a:r>
                        <a:rPr lang="en-GB" sz="800" b="1" i="0" dirty="0">
                          <a:solidFill>
                            <a:srgbClr val="003057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title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04083"/>
                  </a:ext>
                </a:extLst>
              </a:tr>
              <a:tr h="206730">
                <a:tc>
                  <a:txBody>
                    <a:bodyPr/>
                    <a:lstStyle/>
                    <a:p>
                      <a:r>
                        <a:rPr lang="en-GB" sz="700" b="0" i="0" dirty="0">
                          <a:solidFill>
                            <a:srgbClr val="4748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##</a:t>
                      </a:r>
                    </a:p>
                  </a:txBody>
                  <a:tcPr marL="40500" marR="72000" marT="40500" marB="40500" anchor="ctr">
                    <a:lnL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591838"/>
                  </a:ext>
                </a:extLst>
              </a:tr>
              <a:tr h="206730">
                <a:tc>
                  <a:txBody>
                    <a:bodyPr/>
                    <a:lstStyle/>
                    <a:p>
                      <a:r>
                        <a:rPr lang="en-GB" sz="700" b="0" i="0" dirty="0">
                          <a:solidFill>
                            <a:srgbClr val="4748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##</a:t>
                      </a:r>
                    </a:p>
                  </a:txBody>
                  <a:tcPr marL="40500" marR="72000" marT="40500" marB="405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747922"/>
                  </a:ext>
                </a:extLst>
              </a:tr>
              <a:tr h="206730">
                <a:tc>
                  <a:txBody>
                    <a:bodyPr/>
                    <a:lstStyle/>
                    <a:p>
                      <a:r>
                        <a:rPr lang="en-GB" sz="700" b="0" i="0" dirty="0">
                          <a:solidFill>
                            <a:srgbClr val="4748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##</a:t>
                      </a:r>
                    </a:p>
                  </a:txBody>
                  <a:tcPr marL="40500" marR="72000" marT="40500" marB="4050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77098"/>
                  </a:ext>
                </a:extLst>
              </a:tr>
              <a:tr h="206730">
                <a:tc gridSpan="2">
                  <a:txBody>
                    <a:bodyPr/>
                    <a:lstStyle/>
                    <a:p>
                      <a:r>
                        <a:rPr lang="en-GB" sz="800" b="1" i="0" dirty="0">
                          <a:solidFill>
                            <a:srgbClr val="003057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title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200" b="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590404"/>
                  </a:ext>
                </a:extLst>
              </a:tr>
              <a:tr h="206730">
                <a:tc>
                  <a:txBody>
                    <a:bodyPr/>
                    <a:lstStyle/>
                    <a:p>
                      <a:r>
                        <a:rPr lang="en-GB" sz="700" b="0" i="0" dirty="0">
                          <a:solidFill>
                            <a:srgbClr val="4748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##</a:t>
                      </a:r>
                    </a:p>
                  </a:txBody>
                  <a:tcPr marL="40500" marR="72000" marT="40500" marB="40500"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4605"/>
                  </a:ext>
                </a:extLst>
              </a:tr>
              <a:tr h="206730">
                <a:tc>
                  <a:txBody>
                    <a:bodyPr/>
                    <a:lstStyle/>
                    <a:p>
                      <a:r>
                        <a:rPr lang="en-GB" sz="700" b="0" i="0" dirty="0">
                          <a:solidFill>
                            <a:srgbClr val="4748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##</a:t>
                      </a:r>
                    </a:p>
                  </a:txBody>
                  <a:tcPr marL="40500" marR="72000" marT="40500" marB="40500"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783065"/>
                  </a:ext>
                </a:extLst>
              </a:tr>
              <a:tr h="206730">
                <a:tc>
                  <a:txBody>
                    <a:bodyPr/>
                    <a:lstStyle/>
                    <a:p>
                      <a:r>
                        <a:rPr lang="en-GB" sz="700" b="0" i="0" dirty="0">
                          <a:solidFill>
                            <a:srgbClr val="474848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Heading</a:t>
                      </a:r>
                    </a:p>
                  </a:txBody>
                  <a:tcPr marL="40500" marR="40500" marT="40500" marB="40500" anchor="ctr">
                    <a:lnL w="12700" cmpd="sng">
                      <a:noFill/>
                    </a:lnL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US" sz="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##</a:t>
                      </a:r>
                    </a:p>
                  </a:txBody>
                  <a:tcPr marL="40500" marR="72000" marT="40500" marB="40500" anchor="ctr"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136089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ADBBFF2-48AB-0241-BEC9-E795D19725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104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umn Table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2B58-6E47-3948-ADAA-E467AD949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FAA8ED-D165-1E4F-B3F1-0CDFC1FD8FD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3024402"/>
              </p:ext>
            </p:extLst>
          </p:nvPr>
        </p:nvGraphicFramePr>
        <p:xfrm>
          <a:off x="333375" y="1058863"/>
          <a:ext cx="3030538" cy="1784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7921">
                  <a:extLst>
                    <a:ext uri="{9D8B030D-6E8A-4147-A177-3AD203B41FA5}">
                      <a16:colId xmlns:a16="http://schemas.microsoft.com/office/drawing/2014/main" val="3361085800"/>
                    </a:ext>
                  </a:extLst>
                </a:gridCol>
                <a:gridCol w="1992617">
                  <a:extLst>
                    <a:ext uri="{9D8B030D-6E8A-4147-A177-3AD203B41FA5}">
                      <a16:colId xmlns:a16="http://schemas.microsoft.com/office/drawing/2014/main" val="2498782343"/>
                    </a:ext>
                  </a:extLst>
                </a:gridCol>
              </a:tblGrid>
              <a:tr h="299864">
                <a:tc>
                  <a:txBody>
                    <a:bodyPr/>
                    <a:lstStyle/>
                    <a:p>
                      <a:r>
                        <a:rPr lang="en-US" sz="1050" b="1" dirty="0"/>
                        <a:t>2020</a:t>
                      </a:r>
                      <a:endParaRPr lang="en-US" sz="1050" b="1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0352"/>
                  </a:ext>
                </a:extLst>
              </a:tr>
              <a:tr h="268380"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rgbClr val="5B7F95"/>
                          </a:solidFill>
                        </a:rPr>
                        <a:t>Date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B7F95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0569081"/>
                  </a:ext>
                </a:extLst>
              </a:tr>
              <a:tr h="243191">
                <a:tc>
                  <a:txBody>
                    <a:bodyPr/>
                    <a:lstStyle/>
                    <a:p>
                      <a:r>
                        <a:rPr lang="en-US" sz="90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5857996"/>
                  </a:ext>
                </a:extLst>
              </a:tr>
              <a:tr h="243191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2559728"/>
                  </a:ext>
                </a:extLst>
              </a:tr>
              <a:tr h="243191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738441"/>
                  </a:ext>
                </a:extLst>
              </a:tr>
              <a:tr h="243191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001938"/>
                  </a:ext>
                </a:extLst>
              </a:tr>
              <a:tr h="243191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7012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CE7C39-D163-514C-A6C2-1B4102E5303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98137632"/>
              </p:ext>
            </p:extLst>
          </p:nvPr>
        </p:nvGraphicFramePr>
        <p:xfrm>
          <a:off x="3503612" y="1058862"/>
          <a:ext cx="3030538" cy="1596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1492">
                  <a:extLst>
                    <a:ext uri="{9D8B030D-6E8A-4147-A177-3AD203B41FA5}">
                      <a16:colId xmlns:a16="http://schemas.microsoft.com/office/drawing/2014/main" val="33610858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498782343"/>
                    </a:ext>
                  </a:extLst>
                </a:gridCol>
                <a:gridCol w="728886">
                  <a:extLst>
                    <a:ext uri="{9D8B030D-6E8A-4147-A177-3AD203B41FA5}">
                      <a16:colId xmlns:a16="http://schemas.microsoft.com/office/drawing/2014/main" val="2408060879"/>
                    </a:ext>
                  </a:extLst>
                </a:gridCol>
              </a:tblGrid>
              <a:tr h="299864">
                <a:tc>
                  <a:txBody>
                    <a:bodyPr/>
                    <a:lstStyle/>
                    <a:p>
                      <a:r>
                        <a:rPr lang="en-US" sz="1050" b="1" dirty="0"/>
                        <a:t>2020</a:t>
                      </a:r>
                      <a:endParaRPr lang="en-US" sz="1050" b="1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0352"/>
                  </a:ext>
                </a:extLst>
              </a:tr>
              <a:tr h="268380">
                <a:tc>
                  <a:txBody>
                    <a:bodyPr/>
                    <a:lstStyle/>
                    <a:p>
                      <a:r>
                        <a:rPr lang="en-US" sz="750" b="0" dirty="0">
                          <a:solidFill>
                            <a:srgbClr val="5B7F95"/>
                          </a:solidFill>
                        </a:rPr>
                        <a:t>Date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5B7F95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5B7F95"/>
                          </a:solidFill>
                        </a:rPr>
                        <a:t>Document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0569081"/>
                  </a:ext>
                </a:extLst>
              </a:tr>
              <a:tr h="152556">
                <a:tc>
                  <a:txBody>
                    <a:bodyPr/>
                    <a:lstStyle/>
                    <a:p>
                      <a:r>
                        <a:rPr lang="en-US" sz="75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E04F39"/>
                          </a:solidFill>
                        </a:rPr>
                        <a:t>(3,670KB)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5857996"/>
                  </a:ext>
                </a:extLst>
              </a:tr>
              <a:tr h="162840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5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E04F39"/>
                          </a:solidFill>
                        </a:rPr>
                        <a:t>(3,670KB)</a:t>
                      </a:r>
                      <a:endParaRPr lang="en-US" sz="750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2559728"/>
                  </a:ext>
                </a:extLst>
              </a:tr>
              <a:tr h="173124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5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E04F39"/>
                          </a:solidFill>
                        </a:rPr>
                        <a:t>(3,670KB)</a:t>
                      </a:r>
                      <a:endParaRPr lang="en-US" sz="750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738441"/>
                  </a:ext>
                </a:extLst>
              </a:tr>
              <a:tr h="183408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5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E04F39"/>
                          </a:solidFill>
                        </a:rPr>
                        <a:t>(3,670KB)</a:t>
                      </a:r>
                      <a:endParaRPr lang="en-US" sz="750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001938"/>
                  </a:ext>
                </a:extLst>
              </a:tr>
              <a:tr h="121684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50" b="0" i="0" dirty="0">
                          <a:solidFill>
                            <a:srgbClr val="002543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002543"/>
                          </a:solidFill>
                        </a:rPr>
                        <a:t>Lorem ipsum dolor sit amet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750" dirty="0">
                          <a:solidFill>
                            <a:srgbClr val="E04F39"/>
                          </a:solidFill>
                        </a:rPr>
                        <a:t>(3,670KB)</a:t>
                      </a:r>
                      <a:endParaRPr lang="en-US" sz="750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701271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E48B7B-018C-454F-A717-2DAE40A668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33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umn Tabl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EB44-C29C-D045-B7BA-F662A6140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6939-F8F8-884D-A34D-7885B89AD5B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35078531"/>
              </p:ext>
            </p:extLst>
          </p:nvPr>
        </p:nvGraphicFramePr>
        <p:xfrm>
          <a:off x="342000" y="787914"/>
          <a:ext cx="6200775" cy="1728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418">
                  <a:extLst>
                    <a:ext uri="{9D8B030D-6E8A-4147-A177-3AD203B41FA5}">
                      <a16:colId xmlns:a16="http://schemas.microsoft.com/office/drawing/2014/main" val="3361085800"/>
                    </a:ext>
                  </a:extLst>
                </a:gridCol>
                <a:gridCol w="4977357">
                  <a:extLst>
                    <a:ext uri="{9D8B030D-6E8A-4147-A177-3AD203B41FA5}">
                      <a16:colId xmlns:a16="http://schemas.microsoft.com/office/drawing/2014/main" val="2498782343"/>
                    </a:ext>
                  </a:extLst>
                </a:gridCol>
              </a:tblGrid>
              <a:tr h="290572">
                <a:tc>
                  <a:txBody>
                    <a:bodyPr/>
                    <a:lstStyle/>
                    <a:p>
                      <a:r>
                        <a:rPr lang="en-US" sz="1050" b="1" dirty="0"/>
                        <a:t>2020</a:t>
                      </a:r>
                      <a:endParaRPr lang="en-US" sz="1050" b="1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0352"/>
                  </a:ext>
                </a:extLst>
              </a:tr>
              <a:tr h="260064"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rgbClr val="5B7F95"/>
                          </a:solidFill>
                        </a:rPr>
                        <a:t>Date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B7F95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0569081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5857996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2559728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738441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001938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7012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CCA020-0062-0046-BB36-AA7A8AA0F3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5855850"/>
              </p:ext>
            </p:extLst>
          </p:nvPr>
        </p:nvGraphicFramePr>
        <p:xfrm>
          <a:off x="342001" y="2642330"/>
          <a:ext cx="6200774" cy="1728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909">
                  <a:extLst>
                    <a:ext uri="{9D8B030D-6E8A-4147-A177-3AD203B41FA5}">
                      <a16:colId xmlns:a16="http://schemas.microsoft.com/office/drawing/2014/main" val="33610858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498782343"/>
                    </a:ext>
                  </a:extLst>
                </a:gridCol>
                <a:gridCol w="1079401">
                  <a:extLst>
                    <a:ext uri="{9D8B030D-6E8A-4147-A177-3AD203B41FA5}">
                      <a16:colId xmlns:a16="http://schemas.microsoft.com/office/drawing/2014/main" val="1675093424"/>
                    </a:ext>
                  </a:extLst>
                </a:gridCol>
              </a:tblGrid>
              <a:tr h="290572">
                <a:tc>
                  <a:txBody>
                    <a:bodyPr/>
                    <a:lstStyle/>
                    <a:p>
                      <a:r>
                        <a:rPr lang="en-US" sz="1050" b="1" dirty="0"/>
                        <a:t>2020</a:t>
                      </a:r>
                      <a:endParaRPr lang="en-US" sz="1050" b="1" dirty="0">
                        <a:solidFill>
                          <a:srgbClr val="002543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90352"/>
                  </a:ext>
                </a:extLst>
              </a:tr>
              <a:tr h="260064"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rgbClr val="5B7F95"/>
                          </a:solidFill>
                        </a:rPr>
                        <a:t>Date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B7F95"/>
                          </a:solidFill>
                        </a:rPr>
                        <a:t>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B7F95"/>
                          </a:solidFill>
                        </a:rPr>
                        <a:t>Document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0569081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E04F39"/>
                          </a:solidFill>
                        </a:rPr>
                        <a:t>(3,670KB)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5857996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E04F39"/>
                          </a:solidFill>
                        </a:rPr>
                        <a:t>(3,670KB)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2559728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E04F39"/>
                          </a:solidFill>
                        </a:rPr>
                        <a:t>(3,670KB)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738441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E04F39"/>
                          </a:solidFill>
                        </a:rPr>
                        <a:t>(3,670KB)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001938"/>
                  </a:ext>
                </a:extLst>
              </a:tr>
              <a:tr h="235655"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rgbClr val="003057"/>
                          </a:solidFill>
                          <a:latin typeface="+mn-lt"/>
                          <a:cs typeface="Arial" panose="020B0604020202020204" pitchFamily="34" charset="0"/>
                        </a:rPr>
                        <a:t>30 May 2020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3057"/>
                          </a:solidFill>
                        </a:rPr>
                        <a:t>Lorem ipsum dolor sit amet, consectetuer adipiscing elit maecenas porttitor.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7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E04F39"/>
                          </a:solidFill>
                        </a:rPr>
                        <a:t>(3,670KB)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701271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37A41A-8A3B-194D-A4AD-5E9E6BD921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5056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01E9-1688-E544-942A-4FDE9D6CAB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809BF-39E9-2C44-B96F-537F90848999}"/>
              </a:ext>
            </a:extLst>
          </p:cNvPr>
          <p:cNvSpPr/>
          <p:nvPr userDrawn="1"/>
        </p:nvSpPr>
        <p:spPr>
          <a:xfrm>
            <a:off x="342000" y="1446910"/>
            <a:ext cx="3020400" cy="272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788" b="1" dirty="0">
              <a:solidFill>
                <a:srgbClr val="0025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CDD6-20E8-184F-AA17-50D65CF05222}"/>
              </a:ext>
            </a:extLst>
          </p:cNvPr>
          <p:cNvSpPr/>
          <p:nvPr userDrawn="1"/>
        </p:nvSpPr>
        <p:spPr>
          <a:xfrm>
            <a:off x="2369115" y="3147814"/>
            <a:ext cx="981593" cy="823037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GB" sz="900" b="1" dirty="0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endParaRPr lang="en-GB" sz="900" b="1" dirty="0">
              <a:solidFill>
                <a:srgbClr val="0707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075" indent="-92075">
              <a:buFont typeface="Arial" panose="020B0604020202020204" pitchFamily="34" charset="0"/>
              <a:buChar char="•"/>
              <a:tabLst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177800" indent="-85725">
              <a:buFont typeface="System Font"/>
              <a:buChar char="⁃"/>
              <a:tabLst/>
            </a:pPr>
            <a:r>
              <a:rPr lang="en-GB" sz="75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3E72DC5-6224-C144-A6C3-DD7860121859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Doughnut chart layout two column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9982C45F-280F-6748-8018-ECF1E65A3CF8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Example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7CD1DD-E2C7-D24E-AA1E-E1CBEAA9F758}"/>
              </a:ext>
            </a:extLst>
          </p:cNvPr>
          <p:cNvSpPr/>
          <p:nvPr userDrawn="1"/>
        </p:nvSpPr>
        <p:spPr>
          <a:xfrm>
            <a:off x="1401009" y="3147814"/>
            <a:ext cx="981593" cy="823037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GB" sz="900" b="1" dirty="0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endParaRPr lang="en-GB" sz="900" b="1" dirty="0">
              <a:solidFill>
                <a:srgbClr val="0707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075" indent="-92075">
              <a:buFont typeface="Arial" panose="020B0604020202020204" pitchFamily="34" charset="0"/>
              <a:buChar char="•"/>
              <a:tabLst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177800" indent="-85725">
              <a:buFont typeface="System Font"/>
              <a:buChar char="⁃"/>
              <a:tabLst/>
            </a:pPr>
            <a:r>
              <a:rPr lang="en-GB" sz="75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05B62-587A-F042-9087-B922CEC63179}"/>
              </a:ext>
            </a:extLst>
          </p:cNvPr>
          <p:cNvSpPr/>
          <p:nvPr userDrawn="1"/>
        </p:nvSpPr>
        <p:spPr>
          <a:xfrm>
            <a:off x="432903" y="3147814"/>
            <a:ext cx="981593" cy="823037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GB" sz="900" b="1" dirty="0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endParaRPr lang="en-GB" sz="900" b="1" dirty="0">
              <a:solidFill>
                <a:srgbClr val="0707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075" indent="-92075">
              <a:buFont typeface="Arial" panose="020B0604020202020204" pitchFamily="34" charset="0"/>
              <a:buChar char="•"/>
              <a:tabLst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177800" indent="-85725">
              <a:buFont typeface="System Font"/>
              <a:buChar char="⁃"/>
              <a:tabLst/>
            </a:pPr>
            <a:r>
              <a:rPr lang="en-GB" sz="75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3636E-1FCA-214D-9636-C0D6623C51CA}"/>
              </a:ext>
            </a:extLst>
          </p:cNvPr>
          <p:cNvSpPr/>
          <p:nvPr userDrawn="1"/>
        </p:nvSpPr>
        <p:spPr>
          <a:xfrm>
            <a:off x="404664" y="1469695"/>
            <a:ext cx="1267905" cy="195814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GB" sz="8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Doughnut Chart Title</a:t>
            </a:r>
            <a:endParaRPr lang="en-GB" sz="800" dirty="0">
              <a:solidFill>
                <a:srgbClr val="0030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1B96B47-03B0-5742-83AD-A24314F808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AA8C8A7-A5C7-094E-B0DA-21BD4D7C85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01868263"/>
              </p:ext>
            </p:extLst>
          </p:nvPr>
        </p:nvGraphicFramePr>
        <p:xfrm>
          <a:off x="476672" y="1780685"/>
          <a:ext cx="2803881" cy="158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DCC13CB-8934-1442-8288-0B09697180F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01868263"/>
              </p:ext>
            </p:extLst>
          </p:nvPr>
        </p:nvGraphicFramePr>
        <p:xfrm>
          <a:off x="629072" y="1933085"/>
          <a:ext cx="2803881" cy="158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Placeholder 10">
            <a:extLst>
              <a:ext uri="{FF2B5EF4-FFF2-40B4-BE49-F238E27FC236}">
                <a16:creationId xmlns:a16="http://schemas.microsoft.com/office/drawing/2014/main" id="{B2EF6F84-26B5-4843-B410-9ECD5955291F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114863768"/>
              </p:ext>
            </p:extLst>
          </p:nvPr>
        </p:nvGraphicFramePr>
        <p:xfrm>
          <a:off x="3494088" y="1446213"/>
          <a:ext cx="3040062" cy="272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8B7E50B-958E-014F-99AF-EB4AE53178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19294223"/>
              </p:ext>
            </p:extLst>
          </p:nvPr>
        </p:nvGraphicFramePr>
        <p:xfrm>
          <a:off x="2430611" y="2132067"/>
          <a:ext cx="1059009" cy="1069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17D4B02-3292-F84A-87FE-DB0AB8F645F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88139115"/>
              </p:ext>
            </p:extLst>
          </p:nvPr>
        </p:nvGraphicFramePr>
        <p:xfrm>
          <a:off x="3504369" y="1446910"/>
          <a:ext cx="3030842" cy="272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98128CD-A8D6-B74E-8542-90612C63194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21165140"/>
              </p:ext>
            </p:extLst>
          </p:nvPr>
        </p:nvGraphicFramePr>
        <p:xfrm>
          <a:off x="342000" y="1979667"/>
          <a:ext cx="1059009" cy="1069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60E7AC2-77AB-5C45-8B63-1AB8C17E828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06933073"/>
              </p:ext>
            </p:extLst>
          </p:nvPr>
        </p:nvGraphicFramePr>
        <p:xfrm>
          <a:off x="1310106" y="1979667"/>
          <a:ext cx="1059009" cy="1069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CD577B7C-20ED-F64C-AA82-C0960F3AF6A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85491590"/>
              </p:ext>
            </p:extLst>
          </p:nvPr>
        </p:nvGraphicFramePr>
        <p:xfrm>
          <a:off x="2278211" y="1979667"/>
          <a:ext cx="1059009" cy="1069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88544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24B92A-21A4-9F4D-88AF-3FBE5017EC72}"/>
              </a:ext>
            </a:extLst>
          </p:cNvPr>
          <p:cNvSpPr/>
          <p:nvPr userDrawn="1"/>
        </p:nvSpPr>
        <p:spPr>
          <a:xfrm>
            <a:off x="342000" y="1446910"/>
            <a:ext cx="3020400" cy="272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788" b="1" dirty="0">
              <a:solidFill>
                <a:srgbClr val="0025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 4">
            <a:extLst>
              <a:ext uri="{FF2B5EF4-FFF2-40B4-BE49-F238E27FC236}">
                <a16:creationId xmlns:a16="http://schemas.microsoft.com/office/drawing/2014/main" id="{3223F7B5-3886-5B40-A6D3-6A6F6C193A84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925" y="1979559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0" name=" 4">
            <a:extLst>
              <a:ext uri="{FF2B5EF4-FFF2-40B4-BE49-F238E27FC236}">
                <a16:creationId xmlns:a16="http://schemas.microsoft.com/office/drawing/2014/main" id="{E4D40D8A-219A-7D45-9100-7C619C12D3D1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502618" y="1446909"/>
            <a:ext cx="3018186" cy="27250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270C5-C09C-B14A-ADE4-C3EFA2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8D0875D-F423-3845-BBD9-DEDA5C3B7611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Doughnut chart layout two column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D27418A-F1AA-1041-846C-59064C7F98F4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Template layout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D3646E9-2CDC-A44E-B650-19B9987A9B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4" y="1504630"/>
            <a:ext cx="1570037" cy="12311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3057"/>
                </a:solidFill>
              </a:defRPr>
            </a:lvl1pPr>
          </a:lstStyle>
          <a:p>
            <a:pPr lvl="0"/>
            <a:r>
              <a:rPr lang="en-GB" dirty="0"/>
              <a:t>Doughnut Chart Title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A215FC8-E995-D24D-BCD4-149FAAD17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40" y="3191677"/>
            <a:ext cx="847493" cy="132291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 heading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E0DA53-B2FB-E84B-88DF-0395D95162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558" y="3455848"/>
            <a:ext cx="841375" cy="615553"/>
          </a:xfrm>
          <a:prstGeom prst="rect">
            <a:avLst/>
          </a:prstGeom>
        </p:spPr>
        <p:txBody>
          <a:bodyPr/>
          <a:lstStyle>
            <a:lvl1pPr marL="177800" indent="0">
              <a:spcAft>
                <a:spcPts val="0"/>
              </a:spcAft>
              <a:buFont typeface="System Font"/>
              <a:buChar char="⁃"/>
              <a:tabLst/>
              <a:defRPr sz="750" b="0" baseline="0">
                <a:solidFill>
                  <a:srgbClr val="003057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373945" indent="-171450">
              <a:buFont typeface="Arial" panose="020B0604020202020204" pitchFamily="34" charset="0"/>
              <a:buChar char="•"/>
              <a:defRPr/>
            </a:lvl5pPr>
          </a:lstStyle>
          <a:p>
            <a:pPr marL="92075" indent="-92075">
              <a:buFont typeface="Arial" panose="020B0604020202020204" pitchFamily="34" charset="0"/>
              <a:buChar char="•"/>
              <a:tabLst/>
            </a:pPr>
            <a:r>
              <a:rPr lang="en-GB" sz="8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177800" indent="-85725">
              <a:buFont typeface="System Font"/>
              <a:buChar char="⁃"/>
              <a:tabLst/>
            </a:pPr>
            <a:r>
              <a:rPr lang="en-GB" sz="800" dirty="0">
                <a:solidFill>
                  <a:srgbClr val="002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B63226BB-2A20-A448-BAB5-0074E788F1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3655" y="3461876"/>
            <a:ext cx="841375" cy="615553"/>
          </a:xfrm>
          <a:prstGeom prst="rect">
            <a:avLst/>
          </a:prstGeom>
        </p:spPr>
        <p:txBody>
          <a:bodyPr/>
          <a:lstStyle>
            <a:lvl1pPr marL="177800" indent="-85725">
              <a:spcAft>
                <a:spcPts val="0"/>
              </a:spcAft>
              <a:buFont typeface="System Font"/>
              <a:buChar char="⁃"/>
              <a:tabLst/>
              <a:defRPr sz="760" b="0" baseline="0">
                <a:solidFill>
                  <a:srgbClr val="003057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373945" indent="-171450">
              <a:buFont typeface="Arial" panose="020B0604020202020204" pitchFamily="34" charset="0"/>
              <a:buChar char="•"/>
              <a:defRPr/>
            </a:lvl5pPr>
          </a:lstStyle>
          <a:p>
            <a:pPr marL="92075" indent="-92075">
              <a:buFont typeface="Arial" panose="020B0604020202020204" pitchFamily="34" charset="0"/>
              <a:buChar char="•"/>
              <a:tabLst/>
            </a:pPr>
            <a:r>
              <a:rPr lang="en-GB" sz="8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177800" indent="-85725">
              <a:buFont typeface="System Font"/>
              <a:buChar char="⁃"/>
              <a:tabLst/>
            </a:pPr>
            <a:r>
              <a:rPr lang="en-GB" sz="800" dirty="0">
                <a:solidFill>
                  <a:srgbClr val="002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3D3F514-A0A1-2149-A05F-B767812A0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15248" y="3449859"/>
            <a:ext cx="841375" cy="615553"/>
          </a:xfrm>
          <a:prstGeom prst="rect">
            <a:avLst/>
          </a:prstGeom>
        </p:spPr>
        <p:txBody>
          <a:bodyPr/>
          <a:lstStyle>
            <a:lvl1pPr marL="177800" indent="-85725">
              <a:spcAft>
                <a:spcPts val="0"/>
              </a:spcAft>
              <a:buFont typeface="System Font"/>
              <a:buChar char="⁃"/>
              <a:tabLst/>
              <a:defRPr sz="760" b="0" baseline="0">
                <a:solidFill>
                  <a:srgbClr val="003057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373945" indent="-171450">
              <a:buFont typeface="Arial" panose="020B0604020202020204" pitchFamily="34" charset="0"/>
              <a:buChar char="•"/>
              <a:defRPr/>
            </a:lvl5pPr>
          </a:lstStyle>
          <a:p>
            <a:pPr marL="92075" indent="-92075">
              <a:buFont typeface="Arial" panose="020B0604020202020204" pitchFamily="34" charset="0"/>
              <a:buChar char="•"/>
              <a:tabLst/>
            </a:pPr>
            <a:r>
              <a:rPr lang="en-GB" sz="8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177800" indent="-85725">
              <a:buFont typeface="System Font"/>
              <a:buChar char="⁃"/>
              <a:tabLst/>
            </a:pPr>
            <a:r>
              <a:rPr lang="en-GB" sz="800" dirty="0">
                <a:solidFill>
                  <a:srgbClr val="0025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517C2ECB-10E3-5E40-AE0B-13CF81000E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655" y="3185498"/>
            <a:ext cx="848391" cy="138470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 heading</a:t>
            </a:r>
            <a:endParaRPr lang="en-US" dirty="0"/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35D024C3-9A01-844A-B56C-61FB576F88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1588" y="3185498"/>
            <a:ext cx="855035" cy="138470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 b="1">
                <a:solidFill>
                  <a:srgbClr val="0707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 heading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4CECD3C-1241-1A4B-ABCE-7828135FA0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 4">
            <a:extLst>
              <a:ext uri="{FF2B5EF4-FFF2-40B4-BE49-F238E27FC236}">
                <a16:creationId xmlns:a16="http://schemas.microsoft.com/office/drawing/2014/main" id="{D849E6ED-E09D-124B-8BB6-63440316C4AA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2299838" y="1979559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4" name=" 4">
            <a:extLst>
              <a:ext uri="{FF2B5EF4-FFF2-40B4-BE49-F238E27FC236}">
                <a16:creationId xmlns:a16="http://schemas.microsoft.com/office/drawing/2014/main" id="{B02F457D-F2FA-1642-9E0A-4918CA254A4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324882" y="1979559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01358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26E5-1CA7-7645-89DD-C630530BE6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BC7E4-EC8B-304E-A8CD-4EDE46B6F733}"/>
              </a:ext>
            </a:extLst>
          </p:cNvPr>
          <p:cNvSpPr/>
          <p:nvPr userDrawn="1"/>
        </p:nvSpPr>
        <p:spPr>
          <a:xfrm>
            <a:off x="342000" y="1446910"/>
            <a:ext cx="3020400" cy="272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788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72A5C2-B95F-ED44-A088-B432620D1D32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Two chart layout two column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DD63FA-553E-6B43-AD6C-92086DA553CA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Example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41E7E-8CB5-3E46-AA17-ED0B393C74B1}"/>
              </a:ext>
            </a:extLst>
          </p:cNvPr>
          <p:cNvSpPr/>
          <p:nvPr userDrawn="1"/>
        </p:nvSpPr>
        <p:spPr>
          <a:xfrm>
            <a:off x="692696" y="3362815"/>
            <a:ext cx="265444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endParaRPr lang="en-GB" sz="900" b="1" dirty="0">
              <a:solidFill>
                <a:srgbClr val="0707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269875" lvl="1" indent="-134938">
              <a:buClr>
                <a:srgbClr val="002543"/>
              </a:buClr>
              <a:buFont typeface="System Font"/>
              <a:buChar char="⁃"/>
              <a:tabLst/>
            </a:pPr>
            <a:r>
              <a:rPr lang="en-GB" sz="75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86979D-4C55-8F44-8CDD-08386F407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B66BEF9-36B4-4144-BB91-E3F0756D80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8189850"/>
              </p:ext>
            </p:extLst>
          </p:nvPr>
        </p:nvGraphicFramePr>
        <p:xfrm>
          <a:off x="3656769" y="1599310"/>
          <a:ext cx="3030842" cy="272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60CDA1C-8482-DF47-933B-017E380547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74214580"/>
              </p:ext>
            </p:extLst>
          </p:nvPr>
        </p:nvGraphicFramePr>
        <p:xfrm>
          <a:off x="3504369" y="1446910"/>
          <a:ext cx="3030842" cy="272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31D68C0-50C9-2F4F-B809-009D746FF3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87299287"/>
              </p:ext>
            </p:extLst>
          </p:nvPr>
        </p:nvGraphicFramePr>
        <p:xfrm>
          <a:off x="476672" y="1780685"/>
          <a:ext cx="2803881" cy="158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6883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">
    <p:bg>
      <p:bgPr>
        <a:solidFill>
          <a:srgbClr val="00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7F9F3A5-4215-3A43-BAA6-8D1BA46907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859AB0-3CD0-6F4B-B20B-DC73DECC990B}"/>
              </a:ext>
            </a:extLst>
          </p:cNvPr>
          <p:cNvSpPr txBox="1"/>
          <p:nvPr userDrawn="1"/>
        </p:nvSpPr>
        <p:spPr>
          <a:xfrm>
            <a:off x="5981702" y="-88392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" y="2175107"/>
            <a:ext cx="3743597" cy="969496"/>
          </a:xfrm>
        </p:spPr>
        <p:txBody>
          <a:bodyPr anchor="b"/>
          <a:lstStyle>
            <a:lvl1pPr>
              <a:defRPr sz="3150" b="1" i="0" cap="none" baseline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AED1A195-AAD5-924D-B019-86BFB2FB66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000" y="483521"/>
            <a:ext cx="1267714" cy="286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B45EB-84D4-5549-A069-27A148098B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001" y="483521"/>
            <a:ext cx="1502824" cy="3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A41-B0BE-1047-AB26-39D2E3D36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95A95C2-4E00-E74A-96FF-59AD52FFE7B0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Two chart layout two column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576A431-3B78-6949-8EC7-DA1C19DD831D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Template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2D6B00-2EAA-194B-A38C-BFC742956865}"/>
              </a:ext>
            </a:extLst>
          </p:cNvPr>
          <p:cNvSpPr/>
          <p:nvPr userDrawn="1"/>
        </p:nvSpPr>
        <p:spPr>
          <a:xfrm>
            <a:off x="342000" y="1446910"/>
            <a:ext cx="3020400" cy="272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788" b="1" dirty="0">
              <a:solidFill>
                <a:srgbClr val="0025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F993D3-F9F8-D645-9903-1AB7E4623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96" y="3600000"/>
            <a:ext cx="2592263" cy="325346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spcAft>
                <a:spcPts val="0"/>
              </a:spcAft>
              <a:defRPr b="0"/>
            </a:lvl1pPr>
            <a:lvl2pPr>
              <a:spcAft>
                <a:spcPts val="0"/>
              </a:spcAft>
              <a:defRPr b="0"/>
            </a:lvl2pPr>
          </a:lstStyle>
          <a:p>
            <a:pPr marL="128585" indent="-128585">
              <a:buFont typeface="Arial" panose="020B0604020202020204" pitchFamily="34" charset="0"/>
              <a:buChar char="•"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269875" lvl="1" indent="-134938">
              <a:buClr>
                <a:srgbClr val="002543"/>
              </a:buClr>
              <a:buFont typeface="System Font"/>
              <a:buChar char="⁃"/>
              <a:tabLst/>
            </a:pPr>
            <a:r>
              <a:rPr lang="en-GB" sz="75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1D4962-46EF-6642-BC84-35877ABE8F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38" y="3361975"/>
            <a:ext cx="2592388" cy="233014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900">
                <a:solidFill>
                  <a:srgbClr val="003057"/>
                </a:solidFill>
              </a:defRPr>
            </a:lvl1pPr>
          </a:lstStyle>
          <a:p>
            <a:pPr lvl="0"/>
            <a:r>
              <a:rPr lang="en-GB" dirty="0"/>
              <a:t>Text heading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9BAD640-29AD-9E4C-AF41-FBBA3B412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4" y="1504630"/>
            <a:ext cx="1570037" cy="12311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3057"/>
                </a:solidFill>
              </a:defRPr>
            </a:lvl1pPr>
          </a:lstStyle>
          <a:p>
            <a:pPr lvl="0"/>
            <a:r>
              <a:rPr lang="en-GB" dirty="0"/>
              <a:t>Bar Chart Title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8D7099-560B-6A49-BBC5-0CFD347431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 4">
            <a:extLst>
              <a:ext uri="{FF2B5EF4-FFF2-40B4-BE49-F238E27FC236}">
                <a16:creationId xmlns:a16="http://schemas.microsoft.com/office/drawing/2014/main" id="{803AFF97-1168-DD40-869A-2254731BA31B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4088" y="1446909"/>
            <a:ext cx="3039912" cy="2725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6" name=" 4">
            <a:extLst>
              <a:ext uri="{FF2B5EF4-FFF2-40B4-BE49-F238E27FC236}">
                <a16:creationId xmlns:a16="http://schemas.microsoft.com/office/drawing/2014/main" id="{ADE5C8CD-0BCA-A74A-9086-6ADFA2D8D221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72328" y="1773912"/>
            <a:ext cx="2807997" cy="1512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98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 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BA8A-ABEF-6240-990B-581E36E0D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D885973-902C-594C-BFBA-EB411B295E6C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Single chart layout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2A6A905-733B-7540-8268-FEF4D9FA36BE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Example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B3F69D-0268-9F4D-B202-8DCE9D8592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C3DFA24-0A21-9C41-B169-27AEC9EC608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72612910"/>
              </p:ext>
            </p:extLst>
          </p:nvPr>
        </p:nvGraphicFramePr>
        <p:xfrm>
          <a:off x="342000" y="1446910"/>
          <a:ext cx="6193211" cy="272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546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6FB0-0656-9247-8A8D-EE9F7A315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5E5BBB-B294-6043-A17E-F34D751ED129}"/>
              </a:ext>
            </a:extLst>
          </p:cNvPr>
          <p:cNvSpPr/>
          <p:nvPr userDrawn="1"/>
        </p:nvSpPr>
        <p:spPr>
          <a:xfrm>
            <a:off x="342000" y="1446910"/>
            <a:ext cx="3020400" cy="272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788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chart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EC5096D-61F1-7A49-9C60-82796007ED5B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Two line charts layout two column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F52C58-D9B7-1D46-BC19-AA66B100C94E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Example layout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48D1A-3317-254B-9270-A929168085EC}"/>
              </a:ext>
            </a:extLst>
          </p:cNvPr>
          <p:cNvSpPr/>
          <p:nvPr userDrawn="1"/>
        </p:nvSpPr>
        <p:spPr>
          <a:xfrm>
            <a:off x="692696" y="3362815"/>
            <a:ext cx="2654443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endParaRPr lang="en-GB" sz="900" b="1" dirty="0">
              <a:solidFill>
                <a:srgbClr val="0707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269875" lvl="1" indent="-134938">
              <a:buClr>
                <a:srgbClr val="002543"/>
              </a:buClr>
              <a:buFont typeface="System Font"/>
              <a:buChar char="⁃"/>
              <a:tabLst/>
            </a:pPr>
            <a:r>
              <a:rPr lang="en-GB" sz="75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389C6F-6FCF-6A42-9FF4-F30C0A555C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73DA8F-CCA7-A440-ADC0-4184403A2B3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70469310"/>
              </p:ext>
            </p:extLst>
          </p:nvPr>
        </p:nvGraphicFramePr>
        <p:xfrm>
          <a:off x="3504369" y="1446910"/>
          <a:ext cx="3030842" cy="272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63DC7A8-C9F6-FC43-9A90-B790B96060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51538788"/>
              </p:ext>
            </p:extLst>
          </p:nvPr>
        </p:nvGraphicFramePr>
        <p:xfrm>
          <a:off x="476672" y="1780685"/>
          <a:ext cx="2803881" cy="1582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2398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F7E3-F04D-854D-839E-15EA3C7AB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694F34F-3253-664C-B39B-F07D19C688ED}"/>
              </a:ext>
            </a:extLst>
          </p:cNvPr>
          <p:cNvSpPr txBox="1">
            <a:spLocks/>
          </p:cNvSpPr>
          <p:nvPr userDrawn="1"/>
        </p:nvSpPr>
        <p:spPr>
          <a:xfrm>
            <a:off x="342000" y="971873"/>
            <a:ext cx="3020400" cy="1615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lang="en-US" sz="1400" b="0" i="0" kern="1200" dirty="0" smtClean="0">
                <a:solidFill>
                  <a:srgbClr val="5B7F9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SzPct val="100000"/>
              <a:buFontTx/>
              <a:buNone/>
              <a:defRPr sz="1050" b="0" i="0" kern="1200">
                <a:solidFill>
                  <a:srgbClr val="47484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2495" indent="0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1050" b="0" i="0" kern="1200" baseline="0">
                <a:solidFill>
                  <a:srgbClr val="5B7F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60748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95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990" indent="-202495" algn="l" defTabSz="257168" rtl="0" eaLnBrk="1" latinLnBrk="0" hangingPunct="1">
              <a:spcBef>
                <a:spcPts val="0"/>
              </a:spcBef>
              <a:spcAft>
                <a:spcPts val="300"/>
              </a:spcAft>
              <a:buFont typeface="+mj-lt"/>
              <a:buAutoNum type="alphaLcPeriod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4" indent="-128585" algn="l" defTabSz="257168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rgbClr val="474848"/>
                </a:solidFill>
              </a:rPr>
              <a:t>Two line chart layout two column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2BB3A2D-6211-3D45-ACFC-7F7C1EE3388E}"/>
              </a:ext>
            </a:extLst>
          </p:cNvPr>
          <p:cNvSpPr txBox="1">
            <a:spLocks/>
          </p:cNvSpPr>
          <p:nvPr userDrawn="1"/>
        </p:nvSpPr>
        <p:spPr>
          <a:xfrm>
            <a:off x="342000" y="778932"/>
            <a:ext cx="61920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57168" rtl="0" eaLnBrk="1" latinLnBrk="0" hangingPunct="1">
              <a:spcBef>
                <a:spcPct val="0"/>
              </a:spcBef>
              <a:buNone/>
              <a:defRPr sz="1600" b="1" i="0" kern="1200" cap="none" baseline="0">
                <a:solidFill>
                  <a:srgbClr val="07070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3057"/>
                </a:solidFill>
              </a:rPr>
              <a:t>Template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A32133-1B4F-CF4D-913B-D96A88CA4588}"/>
              </a:ext>
            </a:extLst>
          </p:cNvPr>
          <p:cNvSpPr/>
          <p:nvPr userDrawn="1"/>
        </p:nvSpPr>
        <p:spPr>
          <a:xfrm>
            <a:off x="342000" y="1446910"/>
            <a:ext cx="3020400" cy="2725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788" b="1" dirty="0">
              <a:solidFill>
                <a:srgbClr val="0025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74AE9B-19C7-9D4A-B0A4-509F050557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96" y="3600000"/>
            <a:ext cx="2592263" cy="325346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spcAft>
                <a:spcPts val="0"/>
              </a:spcAft>
              <a:defRPr sz="750" b="0"/>
            </a:lvl1pPr>
            <a:lvl2pPr>
              <a:spcAft>
                <a:spcPts val="0"/>
              </a:spcAft>
              <a:defRPr b="0"/>
            </a:lvl2pPr>
          </a:lstStyle>
          <a:p>
            <a:pPr marL="128585" indent="-128585">
              <a:buFont typeface="Arial" panose="020B0604020202020204" pitchFamily="34" charset="0"/>
              <a:buChar char="•"/>
            </a:pPr>
            <a:r>
              <a:rPr lang="en-GB" sz="75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</a:t>
            </a:r>
          </a:p>
          <a:p>
            <a:pPr marL="269875" lvl="1" indent="-134938">
              <a:buClr>
                <a:srgbClr val="002543"/>
              </a:buClr>
              <a:buFont typeface="System Font"/>
              <a:buChar char="⁃"/>
              <a:tabLst/>
            </a:pPr>
            <a:r>
              <a:rPr lang="en-GB" sz="75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459A8B-F93D-EB42-AFF6-38A6632A5A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938" y="3361975"/>
            <a:ext cx="2592388" cy="233014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900">
                <a:solidFill>
                  <a:srgbClr val="003057"/>
                </a:solidFill>
              </a:defRPr>
            </a:lvl1pPr>
          </a:lstStyle>
          <a:p>
            <a:pPr lvl="0"/>
            <a:r>
              <a:rPr lang="en-GB" dirty="0"/>
              <a:t>Text heading</a:t>
            </a:r>
            <a:endParaRPr lang="en-US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3AC2E61-6ACD-9F48-9BAB-40663460B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4" y="1504630"/>
            <a:ext cx="1570037" cy="12311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3057"/>
                </a:solidFill>
              </a:defRPr>
            </a:lvl1pPr>
          </a:lstStyle>
          <a:p>
            <a:pPr lvl="0"/>
            <a:r>
              <a:rPr lang="en-GB" dirty="0"/>
              <a:t>Line Chart Title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D845F4A-392D-F84B-940B-0559B5B7F4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 4">
            <a:extLst>
              <a:ext uri="{FF2B5EF4-FFF2-40B4-BE49-F238E27FC236}">
                <a16:creationId xmlns:a16="http://schemas.microsoft.com/office/drawing/2014/main" id="{0D1A7630-A2AB-A648-8D70-13AB6169089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4088" y="1446909"/>
            <a:ext cx="3039912" cy="2725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3" name=" 4">
            <a:extLst>
              <a:ext uri="{FF2B5EF4-FFF2-40B4-BE49-F238E27FC236}">
                <a16:creationId xmlns:a16="http://schemas.microsoft.com/office/drawing/2014/main" id="{015C9274-89B1-B541-A45C-9B8D47613087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72328" y="1773912"/>
            <a:ext cx="2807997" cy="1512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19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B69D21-4460-E048-9686-C474B6D2BB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34DF8E9-8423-7540-A84D-EC14BB2DF4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DD1063F-FB49-3841-BC47-09193CBE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F5B7B40-737D-E241-B111-C3991D0376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000" y="1058863"/>
            <a:ext cx="3020400" cy="933686"/>
          </a:xfrm>
          <a:prstGeom prst="rect">
            <a:avLst/>
          </a:prstGeom>
        </p:spPr>
        <p:txBody>
          <a:bodyPr/>
          <a:lstStyle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488950" indent="0">
              <a:buSzPct val="80000"/>
              <a:buFont typeface="System Font Regular"/>
              <a:buNone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15" name=" 4">
            <a:extLst>
              <a:ext uri="{FF2B5EF4-FFF2-40B4-BE49-F238E27FC236}">
                <a16:creationId xmlns:a16="http://schemas.microsoft.com/office/drawing/2014/main" id="{1E88EBE2-094D-A346-989D-2653688DDF09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5602" y="1058862"/>
            <a:ext cx="3362398" cy="3302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0291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600435-23C4-7646-A1FC-6758F2C2A1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000" y="2015746"/>
            <a:ext cx="2078903" cy="1479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b="0" i="1" smtClean="0">
                <a:solidFill>
                  <a:srgbClr val="474848"/>
                </a:solidFill>
                <a:latin typeface="Times" pitchFamily="2" charset="0"/>
              </a:rPr>
              <a:t>Edit Master text styles</a:t>
            </a:r>
          </a:p>
          <a:p>
            <a:pPr lvl="1"/>
            <a:r>
              <a:rPr lang="en-US" b="0" i="1" smtClean="0">
                <a:solidFill>
                  <a:srgbClr val="474848"/>
                </a:solidFill>
                <a:latin typeface="Times" pitchFamily="2" charset="0"/>
              </a:rPr>
              <a:t>Second level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905D71-AFAE-9F42-AF20-1F3EB1692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000" y="1506485"/>
            <a:ext cx="324575" cy="3245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188814-D531-A548-8B51-49E04F1AFB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48EE577-EB27-9C47-8DB5-47C8E5B62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A683E23-E291-CF4F-84BA-1066515E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 4">
            <a:extLst>
              <a:ext uri="{FF2B5EF4-FFF2-40B4-BE49-F238E27FC236}">
                <a16:creationId xmlns:a16="http://schemas.microsoft.com/office/drawing/2014/main" id="{EC04D949-113A-554C-93C3-F38C68904265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5602" y="1058862"/>
            <a:ext cx="3362398" cy="3302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907413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4">
            <a:extLst>
              <a:ext uri="{FF2B5EF4-FFF2-40B4-BE49-F238E27FC236}">
                <a16:creationId xmlns:a16="http://schemas.microsoft.com/office/drawing/2014/main" id="{145D59EE-CF48-7A40-A7DA-D095DA40D66C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5602" y="3038942"/>
            <a:ext cx="3362398" cy="1322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4918E21-5AF0-914D-9F4C-8A0F41606C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FD230EE-8B3C-8D4C-98DB-605C4F6EEB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EB44D0C-DF36-AD47-893F-619F86E2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45E060E-5056-9243-B345-4AEF74CE9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000" y="1058863"/>
            <a:ext cx="3019930" cy="1224855"/>
          </a:xfrm>
          <a:prstGeom prst="rect">
            <a:avLst/>
          </a:prstGeom>
        </p:spPr>
        <p:txBody>
          <a:bodyPr/>
          <a:lstStyle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488950" indent="0">
              <a:buSzPct val="80000"/>
              <a:buFont typeface="System Font Regular"/>
              <a:buNone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19" name=" 4">
            <a:extLst>
              <a:ext uri="{FF2B5EF4-FFF2-40B4-BE49-F238E27FC236}">
                <a16:creationId xmlns:a16="http://schemas.microsoft.com/office/drawing/2014/main" id="{0803BD92-F5A6-5849-870F-9D2501C777EB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5202356" y="1"/>
            <a:ext cx="1655644" cy="297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0" name=" 4">
            <a:extLst>
              <a:ext uri="{FF2B5EF4-FFF2-40B4-BE49-F238E27FC236}">
                <a16:creationId xmlns:a16="http://schemas.microsoft.com/office/drawing/2014/main" id="{0EEE85CD-D22E-B149-8DA4-822407A8CCD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5602" y="1514452"/>
            <a:ext cx="1647000" cy="14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1" name=" 4">
            <a:extLst>
              <a:ext uri="{FF2B5EF4-FFF2-40B4-BE49-F238E27FC236}">
                <a16:creationId xmlns:a16="http://schemas.microsoft.com/office/drawing/2014/main" id="{7F9FA8EB-7CDE-D545-8D1E-338268C3166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5602" y="-8307"/>
            <a:ext cx="1647000" cy="14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37751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4518885-A470-3049-9F76-CFB01FEBA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13750" y="1061086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82DE8A5-1B33-4B40-915B-0BCE9F54AA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B59932E-A62C-C643-AB44-B069EB0816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DEDBFA1-0FC0-F547-B678-57947E47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 4">
            <a:extLst>
              <a:ext uri="{FF2B5EF4-FFF2-40B4-BE49-F238E27FC236}">
                <a16:creationId xmlns:a16="http://schemas.microsoft.com/office/drawing/2014/main" id="{D2A35138-2144-4544-B166-886ED35FEE6E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0" y="3021785"/>
            <a:ext cx="6858000" cy="1339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D762DB3-195B-BB43-BFB5-E8ABF771F3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000" y="1058863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4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orient="horz" pos="17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 4">
            <a:extLst>
              <a:ext uri="{FF2B5EF4-FFF2-40B4-BE49-F238E27FC236}">
                <a16:creationId xmlns:a16="http://schemas.microsoft.com/office/drawing/2014/main" id="{425A1922-7486-714F-A358-7640B563B44E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0" y="3031334"/>
            <a:ext cx="2241000" cy="1330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0" name=" 4">
            <a:extLst>
              <a:ext uri="{FF2B5EF4-FFF2-40B4-BE49-F238E27FC236}">
                <a16:creationId xmlns:a16="http://schemas.microsoft.com/office/drawing/2014/main" id="{908773D9-0BAA-994E-9B6B-CA4E8B5BD155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617000" y="3031334"/>
            <a:ext cx="2241000" cy="1330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EC5344D-E74A-5049-B2BE-0E1E91C4D6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C3BF080-94F8-6A4B-B17A-D14188741F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ECA8E40-DAF3-2443-B167-4A2B8F8C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 4">
            <a:extLst>
              <a:ext uri="{FF2B5EF4-FFF2-40B4-BE49-F238E27FC236}">
                <a16:creationId xmlns:a16="http://schemas.microsoft.com/office/drawing/2014/main" id="{19A9E3D4-C31D-7C4D-9CC9-EDBC17A39B74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2308500" y="3031334"/>
            <a:ext cx="2241000" cy="1330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73B40E-6102-944E-BD9F-26E26C93B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13750" y="1061086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16FB8FB-EF75-E546-BB85-FBFA215EDF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000" y="1058863"/>
            <a:ext cx="3020400" cy="13412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86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C2A4F6E-3837-1042-B571-BC55664A6F85}"/>
              </a:ext>
            </a:extLst>
          </p:cNvPr>
          <p:cNvSpPr/>
          <p:nvPr userDrawn="1"/>
        </p:nvSpPr>
        <p:spPr>
          <a:xfrm>
            <a:off x="2625691" y="1118246"/>
            <a:ext cx="1723673" cy="3253730"/>
          </a:xfrm>
          <a:prstGeom prst="rect">
            <a:avLst/>
          </a:prstGeom>
          <a:solidFill>
            <a:schemeClr val="bg1"/>
          </a:solidFill>
          <a:ln w="12700">
            <a:solidFill>
              <a:srgbClr val="5B7F9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5B7F95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E42605-DF7A-FE49-9155-87A07D4AEF61}"/>
              </a:ext>
            </a:extLst>
          </p:cNvPr>
          <p:cNvSpPr/>
          <p:nvPr userDrawn="1"/>
        </p:nvSpPr>
        <p:spPr>
          <a:xfrm>
            <a:off x="2625691" y="902218"/>
            <a:ext cx="517881" cy="216024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3057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B95403-E6DC-694E-81C0-E9F1723CD8C9}"/>
              </a:ext>
            </a:extLst>
          </p:cNvPr>
          <p:cNvSpPr/>
          <p:nvPr userDrawn="1"/>
        </p:nvSpPr>
        <p:spPr>
          <a:xfrm>
            <a:off x="4811023" y="1118246"/>
            <a:ext cx="1723673" cy="3253730"/>
          </a:xfrm>
          <a:prstGeom prst="rect">
            <a:avLst/>
          </a:prstGeom>
          <a:solidFill>
            <a:schemeClr val="bg1"/>
          </a:solidFill>
          <a:ln w="12700">
            <a:solidFill>
              <a:srgbClr val="5B7F9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5B7F95"/>
              </a:solidFill>
              <a:highlight>
                <a:srgbClr val="00FF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CD475F-CAA5-1547-9D49-350109620ED0}"/>
              </a:ext>
            </a:extLst>
          </p:cNvPr>
          <p:cNvSpPr/>
          <p:nvPr userDrawn="1"/>
        </p:nvSpPr>
        <p:spPr>
          <a:xfrm>
            <a:off x="4811023" y="902218"/>
            <a:ext cx="517881" cy="216024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 4">
            <a:extLst>
              <a:ext uri="{FF2B5EF4-FFF2-40B4-BE49-F238E27FC236}">
                <a16:creationId xmlns:a16="http://schemas.microsoft.com/office/drawing/2014/main" id="{FF6038F8-D4D7-714B-AA86-C56B48D62D93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2672859" y="1478793"/>
            <a:ext cx="1629336" cy="1090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2" name=" 4">
            <a:extLst>
              <a:ext uri="{FF2B5EF4-FFF2-40B4-BE49-F238E27FC236}">
                <a16:creationId xmlns:a16="http://schemas.microsoft.com/office/drawing/2014/main" id="{CD21BDAF-AE7C-394C-A0AE-159B4C0D69AE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858191" y="1478793"/>
            <a:ext cx="1629336" cy="1090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BFD3DE-A9DA-054F-9549-377981704ACD}"/>
              </a:ext>
            </a:extLst>
          </p:cNvPr>
          <p:cNvSpPr/>
          <p:nvPr userDrawn="1"/>
        </p:nvSpPr>
        <p:spPr>
          <a:xfrm>
            <a:off x="335269" y="1118246"/>
            <a:ext cx="1723673" cy="3253730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B7F9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08000" rtlCol="0" anchor="ctr">
            <a:normAutofit/>
          </a:bodyPr>
          <a:lstStyle/>
          <a:p>
            <a:pPr algn="ctr"/>
            <a:endParaRPr lang="en-US" sz="1350" dirty="0">
              <a:solidFill>
                <a:srgbClr val="5B7F95"/>
              </a:solidFill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01286-329A-674D-BA2C-2DE865B138FE}"/>
              </a:ext>
            </a:extLst>
          </p:cNvPr>
          <p:cNvSpPr/>
          <p:nvPr userDrawn="1"/>
        </p:nvSpPr>
        <p:spPr>
          <a:xfrm>
            <a:off x="335268" y="902218"/>
            <a:ext cx="517881" cy="216000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003057"/>
              </a:solidFill>
            </a:endParaRPr>
          </a:p>
        </p:txBody>
      </p:sp>
      <p:sp>
        <p:nvSpPr>
          <p:cNvPr id="19" name=" 4">
            <a:extLst>
              <a:ext uri="{FF2B5EF4-FFF2-40B4-BE49-F238E27FC236}">
                <a16:creationId xmlns:a16="http://schemas.microsoft.com/office/drawing/2014/main" id="{0FEC875E-9904-6648-BE2E-318C018A0244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81742" y="1478793"/>
            <a:ext cx="1629336" cy="1090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1B5F1AA-1285-B34C-80CF-B87EB405F8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380472C-47DF-1045-B59E-497D823994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EA7FAEF-6F79-2041-9780-6F759998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E79F14-0BE4-1146-8800-EB82D23B7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" y="2139702"/>
            <a:ext cx="3743597" cy="969496"/>
          </a:xfrm>
        </p:spPr>
        <p:txBody>
          <a:bodyPr anchor="b"/>
          <a:lstStyle>
            <a:lvl1pPr>
              <a:defRPr sz="3150" b="1" i="0" cap="none" baseline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000" y="3219823"/>
            <a:ext cx="3743597" cy="1731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200" b="0" i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59AB0-3CD0-6F4B-B20B-DC73DECC990B}"/>
              </a:ext>
            </a:extLst>
          </p:cNvPr>
          <p:cNvSpPr txBox="1"/>
          <p:nvPr userDrawn="1"/>
        </p:nvSpPr>
        <p:spPr>
          <a:xfrm>
            <a:off x="5981702" y="-88392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11065-665B-FD43-8B10-9DFB1B37D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42000" y="483976"/>
            <a:ext cx="1502824" cy="3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3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A28CC-70B2-FA47-953C-DAE7CA6D7B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231" y="1653649"/>
            <a:ext cx="671513" cy="671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B11D3-1A7D-164D-89EB-09F001AD7C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7407" y="1653649"/>
            <a:ext cx="671513" cy="67151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45525-5E2A-114E-8826-5E8250A180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54000" y="1653649"/>
            <a:ext cx="671513" cy="671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A23D3-2EC9-6141-A0AF-649A08D8C9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8000" y="1653649"/>
            <a:ext cx="671513" cy="671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51827-F2F0-2B42-9C1D-59D2BBE4166E}"/>
              </a:ext>
            </a:extLst>
          </p:cNvPr>
          <p:cNvSpPr txBox="1"/>
          <p:nvPr userDrawn="1"/>
        </p:nvSpPr>
        <p:spPr>
          <a:xfrm>
            <a:off x="342000" y="2562208"/>
            <a:ext cx="13657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9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pPr>
              <a:spcAft>
                <a:spcPts val="300"/>
              </a:spcAft>
            </a:pPr>
            <a:r>
              <a:rPr lang="en-GB" sz="9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 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E52C5-C382-1F40-ADEC-BF7749FB773F}"/>
              </a:ext>
            </a:extLst>
          </p:cNvPr>
          <p:cNvSpPr txBox="1"/>
          <p:nvPr userDrawn="1"/>
        </p:nvSpPr>
        <p:spPr>
          <a:xfrm>
            <a:off x="1941297" y="2554319"/>
            <a:ext cx="13657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9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pPr>
              <a:spcAft>
                <a:spcPts val="300"/>
              </a:spcAft>
            </a:pPr>
            <a:r>
              <a:rPr lang="en-GB" sz="9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 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33A49-FFAD-124A-A1F4-0DAB955A94AD}"/>
              </a:ext>
            </a:extLst>
          </p:cNvPr>
          <p:cNvSpPr txBox="1"/>
          <p:nvPr userDrawn="1"/>
        </p:nvSpPr>
        <p:spPr>
          <a:xfrm>
            <a:off x="3555785" y="2554319"/>
            <a:ext cx="13657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9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pPr>
              <a:spcAft>
                <a:spcPts val="300"/>
              </a:spcAft>
            </a:pPr>
            <a:r>
              <a:rPr lang="en-GB" sz="9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 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A8F03-04E3-A142-8CAE-6A2CAAA665CE}"/>
              </a:ext>
            </a:extLst>
          </p:cNvPr>
          <p:cNvSpPr txBox="1"/>
          <p:nvPr userDrawn="1"/>
        </p:nvSpPr>
        <p:spPr>
          <a:xfrm>
            <a:off x="5146460" y="2554319"/>
            <a:ext cx="136573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900" b="1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heading</a:t>
            </a:r>
          </a:p>
          <a:p>
            <a:pPr>
              <a:spcAft>
                <a:spcPts val="300"/>
              </a:spcAft>
            </a:pPr>
            <a:r>
              <a:rPr lang="en-GB" sz="900" dirty="0">
                <a:solidFill>
                  <a:srgbClr val="5B7F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Paragraph text to be inserted here 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DD1840C-DEAA-6D48-A9C1-07B9F0FA36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EC7E57-96EC-5E46-A449-E2606BFEEA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ECBDC41-66F7-194E-B7BD-435C9734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63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434CB8-E55C-F34B-A7E2-D70FD9F6A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000" y="2550494"/>
            <a:ext cx="1295400" cy="233014"/>
          </a:xfrm>
          <a:prstGeom prst="rect">
            <a:avLst/>
          </a:prstGeom>
        </p:spPr>
        <p:txBody>
          <a:bodyPr lIns="90000" tIns="46800" rIns="90000" bIns="46800" anchor="t" anchorCtr="0"/>
          <a:lstStyle>
            <a:lvl1pPr>
              <a:defRPr sz="90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 dirty="0"/>
              <a:t>Text heading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79DE18-A8B5-9F49-9909-925EECE46C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000" y="2736000"/>
            <a:ext cx="1295400" cy="371513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900" b="0">
                <a:solidFill>
                  <a:srgbClr val="5B7F95"/>
                </a:solidFill>
              </a:defRPr>
            </a:lvl1pPr>
          </a:lstStyle>
          <a:p>
            <a:pPr lvl="0"/>
            <a:r>
              <a:rPr lang="en-US" dirty="0"/>
              <a:t>Paragraph text to be inserted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F1EFAB-1339-1D4A-B074-AE6D4BD182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313" y="3042000"/>
            <a:ext cx="1295399" cy="925511"/>
          </a:xfrm>
          <a:prstGeom prst="rect">
            <a:avLst/>
          </a:prstGeom>
        </p:spPr>
        <p:txBody>
          <a:bodyPr lIns="90000" tIns="46800" rIns="90000" bIns="46800"/>
          <a:lstStyle>
            <a:lvl4pPr>
              <a:spcAft>
                <a:spcPts val="0"/>
              </a:spcAft>
              <a:defRPr/>
            </a:lvl4pPr>
          </a:lstStyle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2DFECEE-0D7E-E243-9F0F-D38AD4FCE4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8205" y="2550494"/>
            <a:ext cx="1295400" cy="233014"/>
          </a:xfrm>
          <a:prstGeom prst="rect">
            <a:avLst/>
          </a:prstGeom>
        </p:spPr>
        <p:txBody>
          <a:bodyPr lIns="90000" tIns="46800" rIns="90000" bIns="46800" anchor="t" anchorCtr="0"/>
          <a:lstStyle>
            <a:lvl1pPr>
              <a:defRPr sz="90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 dirty="0"/>
              <a:t>Text heading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7E0C672-1260-4B41-9402-7F7456B7A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8205" y="2736000"/>
            <a:ext cx="1295400" cy="371513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900" b="0">
                <a:solidFill>
                  <a:srgbClr val="5B7F95"/>
                </a:solidFill>
              </a:defRPr>
            </a:lvl1pPr>
          </a:lstStyle>
          <a:p>
            <a:pPr lvl="0"/>
            <a:r>
              <a:rPr lang="en-US" dirty="0"/>
              <a:t>Paragraph text to be inserted here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1B31CE5-46FA-B344-B4C2-F21D9FD292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47518" y="3042000"/>
            <a:ext cx="1295399" cy="925511"/>
          </a:xfrm>
          <a:prstGeom prst="rect">
            <a:avLst/>
          </a:prstGeom>
        </p:spPr>
        <p:txBody>
          <a:bodyPr lIns="90000" tIns="46800" rIns="90000" bIns="46800"/>
          <a:lstStyle>
            <a:lvl4pPr>
              <a:spcAft>
                <a:spcPts val="0"/>
              </a:spcAft>
              <a:defRPr/>
            </a:lvl4pPr>
          </a:lstStyle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B0F24C2-540F-6347-8228-8BED1ACDCD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3035" y="2550494"/>
            <a:ext cx="1295400" cy="233014"/>
          </a:xfrm>
          <a:prstGeom prst="rect">
            <a:avLst/>
          </a:prstGeom>
        </p:spPr>
        <p:txBody>
          <a:bodyPr lIns="90000" tIns="46800" rIns="90000" bIns="46800" anchor="t" anchorCtr="0"/>
          <a:lstStyle>
            <a:lvl1pPr>
              <a:defRPr sz="90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 dirty="0"/>
              <a:t>Text heading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413C952-AE59-984B-BB42-6972A218A6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3035" y="2736000"/>
            <a:ext cx="1295400" cy="371513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900" b="0">
                <a:solidFill>
                  <a:srgbClr val="5B7F95"/>
                </a:solidFill>
              </a:defRPr>
            </a:lvl1pPr>
          </a:lstStyle>
          <a:p>
            <a:pPr lvl="0"/>
            <a:r>
              <a:rPr lang="en-US" dirty="0"/>
              <a:t>Paragraph text to be inserted here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73AC125-63EF-E944-B3AF-FCCFBCCF90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2348" y="3042000"/>
            <a:ext cx="1295399" cy="925511"/>
          </a:xfrm>
          <a:prstGeom prst="rect">
            <a:avLst/>
          </a:prstGeom>
        </p:spPr>
        <p:txBody>
          <a:bodyPr lIns="90000" tIns="46800" rIns="90000" bIns="46800"/>
          <a:lstStyle>
            <a:lvl4pPr>
              <a:spcAft>
                <a:spcPts val="0"/>
              </a:spcAft>
              <a:defRPr/>
            </a:lvl4pPr>
          </a:lstStyle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12CD8272-0074-AA45-951C-BF2BECDC25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5772" y="2550494"/>
            <a:ext cx="1295400" cy="233014"/>
          </a:xfrm>
          <a:prstGeom prst="rect">
            <a:avLst/>
          </a:prstGeom>
        </p:spPr>
        <p:txBody>
          <a:bodyPr lIns="90000" tIns="46800" rIns="90000" bIns="46800" anchor="t" anchorCtr="0"/>
          <a:lstStyle>
            <a:lvl1pPr>
              <a:defRPr sz="900">
                <a:solidFill>
                  <a:srgbClr val="002543"/>
                </a:solidFill>
              </a:defRPr>
            </a:lvl1pPr>
          </a:lstStyle>
          <a:p>
            <a:pPr lvl="0"/>
            <a:r>
              <a:rPr lang="en-US" dirty="0"/>
              <a:t>Text heading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5885DF9-0362-024C-9808-080D8688AE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5772" y="2736000"/>
            <a:ext cx="1295400" cy="371513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900" b="0">
                <a:solidFill>
                  <a:srgbClr val="5B7F95"/>
                </a:solidFill>
              </a:defRPr>
            </a:lvl1pPr>
          </a:lstStyle>
          <a:p>
            <a:pPr lvl="0"/>
            <a:r>
              <a:rPr lang="en-US" dirty="0"/>
              <a:t>Paragraph text to be inserted here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82BCE52-3A03-CD41-8AD8-0EAE686447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5085" y="3042000"/>
            <a:ext cx="1295399" cy="925511"/>
          </a:xfrm>
          <a:prstGeom prst="rect">
            <a:avLst/>
          </a:prstGeom>
        </p:spPr>
        <p:txBody>
          <a:bodyPr lIns="90000" tIns="46800" rIns="90000" bIns="46800"/>
          <a:lstStyle>
            <a:lvl4pPr>
              <a:spcAft>
                <a:spcPts val="0"/>
              </a:spcAft>
              <a:defRPr/>
            </a:lvl4pPr>
          </a:lstStyle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1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2 text inserted here</a:t>
            </a:r>
          </a:p>
          <a:p>
            <a:pPr marL="135728" lvl="3" indent="-135728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4748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level 3 text inserted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286BED-39C9-5548-86B4-E41D31BA9C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61FE723-3985-4B41-B585-D80A923D64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itle Placeholder 1">
            <a:extLst>
              <a:ext uri="{FF2B5EF4-FFF2-40B4-BE49-F238E27FC236}">
                <a16:creationId xmlns:a16="http://schemas.microsoft.com/office/drawing/2014/main" id="{EC3BAB39-AED3-6C4E-B38F-F1826B28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3" name=" 4">
            <a:extLst>
              <a:ext uri="{FF2B5EF4-FFF2-40B4-BE49-F238E27FC236}">
                <a16:creationId xmlns:a16="http://schemas.microsoft.com/office/drawing/2014/main" id="{C6B60357-AD93-D741-A57E-AC70C6191AC4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63470" y="1248886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4" name=" 4">
            <a:extLst>
              <a:ext uri="{FF2B5EF4-FFF2-40B4-BE49-F238E27FC236}">
                <a16:creationId xmlns:a16="http://schemas.microsoft.com/office/drawing/2014/main" id="{9A91BD73-1FD9-A843-A822-090156CEB6B4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2069675" y="1248886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5" name=" 4">
            <a:extLst>
              <a:ext uri="{FF2B5EF4-FFF2-40B4-BE49-F238E27FC236}">
                <a16:creationId xmlns:a16="http://schemas.microsoft.com/office/drawing/2014/main" id="{2D665558-C076-3B43-A7BE-7EAC47C1C5DD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674505" y="1248886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6" name=" 4">
            <a:extLst>
              <a:ext uri="{FF2B5EF4-FFF2-40B4-BE49-F238E27FC236}">
                <a16:creationId xmlns:a16="http://schemas.microsoft.com/office/drawing/2014/main" id="{9B2E63FE-4F10-2E4C-817E-708D792A630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5267242" y="1248886"/>
            <a:ext cx="1051084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09037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 4">
            <a:extLst>
              <a:ext uri="{FF2B5EF4-FFF2-40B4-BE49-F238E27FC236}">
                <a16:creationId xmlns:a16="http://schemas.microsoft.com/office/drawing/2014/main" id="{2BD6E497-E8DB-7A4C-9222-48563C7165C9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977228" y="3082936"/>
            <a:ext cx="1474267" cy="1289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6" name=" 4">
            <a:extLst>
              <a:ext uri="{FF2B5EF4-FFF2-40B4-BE49-F238E27FC236}">
                <a16:creationId xmlns:a16="http://schemas.microsoft.com/office/drawing/2014/main" id="{4713988D-E085-F442-95BB-B87000FF9358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32996" y="3082936"/>
            <a:ext cx="1474267" cy="1289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5" name=" 4">
            <a:extLst>
              <a:ext uri="{FF2B5EF4-FFF2-40B4-BE49-F238E27FC236}">
                <a16:creationId xmlns:a16="http://schemas.microsoft.com/office/drawing/2014/main" id="{68E3E238-D89D-0E44-9671-BBEEE5AD49AD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882755" y="3082936"/>
            <a:ext cx="1474267" cy="1289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4" name=" 4">
            <a:extLst>
              <a:ext uri="{FF2B5EF4-FFF2-40B4-BE49-F238E27FC236}">
                <a16:creationId xmlns:a16="http://schemas.microsoft.com/office/drawing/2014/main" id="{9F23EA1E-3F0C-BC4B-B6B7-2C237911BC38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1313" y="3082936"/>
            <a:ext cx="1450579" cy="1289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3" name=" 4">
            <a:extLst>
              <a:ext uri="{FF2B5EF4-FFF2-40B4-BE49-F238E27FC236}">
                <a16:creationId xmlns:a16="http://schemas.microsoft.com/office/drawing/2014/main" id="{59F04477-1828-3941-87B4-CFD95A5521B9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94089" y="1203599"/>
            <a:ext cx="1944215" cy="1512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21" name=" 4">
            <a:extLst>
              <a:ext uri="{FF2B5EF4-FFF2-40B4-BE49-F238E27FC236}">
                <a16:creationId xmlns:a16="http://schemas.microsoft.com/office/drawing/2014/main" id="{EF7CA1B9-23EB-1A45-B657-A93668A557EE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419695" y="1203599"/>
            <a:ext cx="1944215" cy="15121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EDB1C-25F1-7141-BD4C-3F4DB47BF4FF}"/>
              </a:ext>
            </a:extLst>
          </p:cNvPr>
          <p:cNvSpPr/>
          <p:nvPr userDrawn="1"/>
        </p:nvSpPr>
        <p:spPr>
          <a:xfrm>
            <a:off x="333726" y="2787774"/>
            <a:ext cx="73735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A54CBC-7E5F-6449-99E6-10E682165CA3}"/>
              </a:ext>
            </a:extLst>
          </p:cNvPr>
          <p:cNvSpPr/>
          <p:nvPr userDrawn="1"/>
        </p:nvSpPr>
        <p:spPr>
          <a:xfrm>
            <a:off x="1887007" y="2787774"/>
            <a:ext cx="73735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97DFA5-38D2-A34F-AEB0-D2E60B888AD4}"/>
              </a:ext>
            </a:extLst>
          </p:cNvPr>
          <p:cNvSpPr/>
          <p:nvPr userDrawn="1"/>
        </p:nvSpPr>
        <p:spPr>
          <a:xfrm>
            <a:off x="3439166" y="2787774"/>
            <a:ext cx="73735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BBADB1-3815-6C4F-AC66-3E5C31D91945}"/>
              </a:ext>
            </a:extLst>
          </p:cNvPr>
          <p:cNvSpPr/>
          <p:nvPr userDrawn="1"/>
        </p:nvSpPr>
        <p:spPr>
          <a:xfrm>
            <a:off x="4989756" y="2787774"/>
            <a:ext cx="737357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3546051-18C1-3B44-A483-4B4CCFF6C1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D72D19F-1E7A-3943-B615-3275A9CA03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D8FCDFC-3351-FB42-BF9B-087DFFC2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07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A4FE63A-34A1-DF45-8A19-51CB513AB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1B34EA-F3A3-774A-B7F6-74F5CE5B48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7E26F3A-2A31-8749-A772-AA919724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 4">
            <a:extLst>
              <a:ext uri="{FF2B5EF4-FFF2-40B4-BE49-F238E27FC236}">
                <a16:creationId xmlns:a16="http://schemas.microsoft.com/office/drawing/2014/main" id="{8DC4C23B-C0AB-7D46-9776-025B115B8DF8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1312" y="2427734"/>
            <a:ext cx="6192150" cy="1944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AD7CE6-ED63-354E-8C3E-AC58F8D929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000" y="1058863"/>
            <a:ext cx="6191462" cy="1199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071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6ABEC0-2A9B-4A44-AB72-FE23BC8CCD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3168BA4-2C06-8444-8301-3EA5FAA35E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54C9146-2121-764F-86FD-7A0FC657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 4">
            <a:extLst>
              <a:ext uri="{FF2B5EF4-FFF2-40B4-BE49-F238E27FC236}">
                <a16:creationId xmlns:a16="http://schemas.microsoft.com/office/drawing/2014/main" id="{3578F028-0A91-6A4F-91F1-372EEB93D251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0" y="3031332"/>
            <a:ext cx="6858000" cy="1340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28983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 4">
            <a:extLst>
              <a:ext uri="{FF2B5EF4-FFF2-40B4-BE49-F238E27FC236}">
                <a16:creationId xmlns:a16="http://schemas.microsoft.com/office/drawing/2014/main" id="{AC5262C5-D83B-F14B-AEA1-9419C7C9B18D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560097" y="1014193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8" name=" 4">
            <a:extLst>
              <a:ext uri="{FF2B5EF4-FFF2-40B4-BE49-F238E27FC236}">
                <a16:creationId xmlns:a16="http://schemas.microsoft.com/office/drawing/2014/main" id="{DF650DFE-5693-BF41-A4F0-916731A3641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967467" y="1014193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6" name=" 4">
            <a:extLst>
              <a:ext uri="{FF2B5EF4-FFF2-40B4-BE49-F238E27FC236}">
                <a16:creationId xmlns:a16="http://schemas.microsoft.com/office/drawing/2014/main" id="{F65091E7-2DDB-B745-986A-2201540B10BB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5186253" y="1014193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5" name=" 4">
            <a:extLst>
              <a:ext uri="{FF2B5EF4-FFF2-40B4-BE49-F238E27FC236}">
                <a16:creationId xmlns:a16="http://schemas.microsoft.com/office/drawing/2014/main" id="{C316EE94-6F22-9E4D-90C2-47C4A6E141C7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1312" y="1014193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2073F3C-E799-4541-9DA9-839344BED9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53C03A9-CC56-C741-8E37-380CEC44AA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0059500-BF1B-8B4A-B772-C4C90DF7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308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9EF4934-018D-E34E-9688-C9A1900173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9794B30-72D1-9D49-8600-8B660FE7EC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04E9D22-6F7C-784B-8755-443D9EF6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 4">
            <a:extLst>
              <a:ext uri="{FF2B5EF4-FFF2-40B4-BE49-F238E27FC236}">
                <a16:creationId xmlns:a16="http://schemas.microsoft.com/office/drawing/2014/main" id="{625088D8-FCB2-F942-81B2-1681949692C4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2753983" y="1112030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6" name=" 4">
            <a:extLst>
              <a:ext uri="{FF2B5EF4-FFF2-40B4-BE49-F238E27FC236}">
                <a16:creationId xmlns:a16="http://schemas.microsoft.com/office/drawing/2014/main" id="{B8AEF739-8A09-724A-A0F3-1B61302B5CED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161353" y="1112030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17" name=" 4">
            <a:extLst>
              <a:ext uri="{FF2B5EF4-FFF2-40B4-BE49-F238E27FC236}">
                <a16:creationId xmlns:a16="http://schemas.microsoft.com/office/drawing/2014/main" id="{AED40CEA-56F4-D04C-83A2-CC36AFC4DE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380139" y="1112030"/>
            <a:ext cx="1350034" cy="1053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35908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 4">
            <a:extLst>
              <a:ext uri="{FF2B5EF4-FFF2-40B4-BE49-F238E27FC236}">
                <a16:creationId xmlns:a16="http://schemas.microsoft.com/office/drawing/2014/main" id="{779AFD22-584E-454E-A234-ADD35F479251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969059" y="1563640"/>
            <a:ext cx="2565091" cy="2160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037F0F-2D7B-6B4D-88F6-933F898ED5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471B411-6990-A345-AE34-A0F6B96833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038D093-4EE9-444E-9453-31271679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980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 image no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0F64B06-3156-C443-A59C-38AF3C59A8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A9FB6C1-187E-224B-8082-47AAB048A43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4907662"/>
              </p:ext>
            </p:extLst>
          </p:nvPr>
        </p:nvGraphicFramePr>
        <p:xfrm>
          <a:off x="3504369" y="1446910"/>
          <a:ext cx="3030842" cy="2725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0FCFD03-9145-F745-8E1B-CDCA246F84AF}"/>
              </a:ext>
            </a:extLst>
          </p:cNvPr>
          <p:cNvSpPr/>
          <p:nvPr userDrawn="1"/>
        </p:nvSpPr>
        <p:spPr>
          <a:xfrm>
            <a:off x="342000" y="1059582"/>
            <a:ext cx="1656184" cy="1152128"/>
          </a:xfrm>
          <a:prstGeom prst="rect">
            <a:avLst/>
          </a:prstGeom>
          <a:solidFill>
            <a:srgbClr val="5B7F9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993801-8028-E64A-8F72-794009FC7D5F}"/>
              </a:ext>
            </a:extLst>
          </p:cNvPr>
          <p:cNvSpPr/>
          <p:nvPr userDrawn="1"/>
        </p:nvSpPr>
        <p:spPr>
          <a:xfrm>
            <a:off x="269992" y="2233491"/>
            <a:ext cx="1728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 91 / 127 / 149</a:t>
            </a:r>
          </a:p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HEX 5B7F95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E9B70-2DBB-D54B-8F85-10FB31633FEC}"/>
              </a:ext>
            </a:extLst>
          </p:cNvPr>
          <p:cNvSpPr/>
          <p:nvPr userDrawn="1"/>
        </p:nvSpPr>
        <p:spPr>
          <a:xfrm>
            <a:off x="2303147" y="1059582"/>
            <a:ext cx="1656184" cy="1152128"/>
          </a:xfrm>
          <a:prstGeom prst="rect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CE8B7-2BE3-2440-86BA-5883A7D6074E}"/>
              </a:ext>
            </a:extLst>
          </p:cNvPr>
          <p:cNvSpPr/>
          <p:nvPr userDrawn="1"/>
        </p:nvSpPr>
        <p:spPr>
          <a:xfrm>
            <a:off x="2231139" y="2233491"/>
            <a:ext cx="1728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 0 / 48 / 87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HEX 003057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CC01F9-7BF4-FD42-93A8-76F55D03E726}"/>
              </a:ext>
            </a:extLst>
          </p:cNvPr>
          <p:cNvSpPr/>
          <p:nvPr userDrawn="1"/>
        </p:nvSpPr>
        <p:spPr>
          <a:xfrm>
            <a:off x="342000" y="2853195"/>
            <a:ext cx="1152128" cy="1152128"/>
          </a:xfrm>
          <a:prstGeom prst="rect">
            <a:avLst/>
          </a:prstGeom>
          <a:solidFill>
            <a:srgbClr val="E04F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03AB59-6322-6649-B432-D225AFB4EACB}"/>
              </a:ext>
            </a:extLst>
          </p:cNvPr>
          <p:cNvSpPr/>
          <p:nvPr userDrawn="1"/>
        </p:nvSpPr>
        <p:spPr>
          <a:xfrm>
            <a:off x="269992" y="4015072"/>
            <a:ext cx="1224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 224 / 79 / 57</a:t>
            </a:r>
          </a:p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HEX E04F39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D2D6F1-CC8E-8748-B063-5F3994403362}"/>
              </a:ext>
            </a:extLst>
          </p:cNvPr>
          <p:cNvSpPr/>
          <p:nvPr userDrawn="1"/>
        </p:nvSpPr>
        <p:spPr>
          <a:xfrm>
            <a:off x="1835208" y="2853195"/>
            <a:ext cx="1152128" cy="1152128"/>
          </a:xfrm>
          <a:prstGeom prst="rect">
            <a:avLst/>
          </a:prstGeom>
          <a:solidFill>
            <a:srgbClr val="00A7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06D3EB-2D21-2F4B-B508-D660973E2110}"/>
              </a:ext>
            </a:extLst>
          </p:cNvPr>
          <p:cNvSpPr/>
          <p:nvPr userDrawn="1"/>
        </p:nvSpPr>
        <p:spPr>
          <a:xfrm>
            <a:off x="1773940" y="4015072"/>
            <a:ext cx="15203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 0 / 147 / 163</a:t>
            </a:r>
          </a:p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HEX </a:t>
            </a:r>
            <a:r>
              <a:rPr lang="en-GB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00A78F</a:t>
            </a:r>
          </a:p>
          <a:p>
            <a:endParaRPr lang="en-GB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B13D13-60A2-6B45-AE61-0FD07EA79587}"/>
              </a:ext>
            </a:extLst>
          </p:cNvPr>
          <p:cNvSpPr/>
          <p:nvPr userDrawn="1"/>
        </p:nvSpPr>
        <p:spPr>
          <a:xfrm>
            <a:off x="3328416" y="2848028"/>
            <a:ext cx="1152128" cy="1152128"/>
          </a:xfrm>
          <a:prstGeom prst="rect">
            <a:avLst/>
          </a:prstGeom>
          <a:solidFill>
            <a:srgbClr val="FBDB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7D7AD3-E82B-8948-8221-151EB64F7BBE}"/>
              </a:ext>
            </a:extLst>
          </p:cNvPr>
          <p:cNvSpPr/>
          <p:nvPr userDrawn="1"/>
        </p:nvSpPr>
        <p:spPr>
          <a:xfrm>
            <a:off x="3287608" y="4009905"/>
            <a:ext cx="1520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 251 / 219 / 101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HEX </a:t>
            </a:r>
            <a:r>
              <a:rPr lang="en-GB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FBDB65</a:t>
            </a:r>
          </a:p>
          <a:p>
            <a:endParaRPr lang="en-GB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6EC9BA-3A78-5B4D-9AE9-8A562179068F}"/>
              </a:ext>
            </a:extLst>
          </p:cNvPr>
          <p:cNvSpPr/>
          <p:nvPr userDrawn="1"/>
        </p:nvSpPr>
        <p:spPr>
          <a:xfrm>
            <a:off x="4821623" y="2848028"/>
            <a:ext cx="1152128" cy="1152128"/>
          </a:xfrm>
          <a:prstGeom prst="rect">
            <a:avLst/>
          </a:prstGeom>
          <a:solidFill>
            <a:srgbClr val="FFB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C23770-15CB-E048-9068-4B6BF198AACA}"/>
              </a:ext>
            </a:extLst>
          </p:cNvPr>
          <p:cNvSpPr/>
          <p:nvPr userDrawn="1"/>
        </p:nvSpPr>
        <p:spPr>
          <a:xfrm>
            <a:off x="4749615" y="4009905"/>
            <a:ext cx="15203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RGB 255 / 178 / 91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HEX </a:t>
            </a:r>
            <a:r>
              <a:rPr lang="en-GB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FFB25B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9A243FF3-D0E8-F94C-A104-EEB9DD72A1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dirty="0"/>
              <a:t>Brand </a:t>
            </a:r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66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1B3071-390B-3E4F-BEDE-9E8D0617D0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2A28BC-719A-9E42-8C2A-99431A6A2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DBD18DD-B3A9-6740-A3B6-C2EDC146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 4">
            <a:extLst>
              <a:ext uri="{FF2B5EF4-FFF2-40B4-BE49-F238E27FC236}">
                <a16:creationId xmlns:a16="http://schemas.microsoft.com/office/drawing/2014/main" id="{8360C94C-9964-F24C-8018-B58D1387E677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341163" y="1058864"/>
            <a:ext cx="6192837" cy="3313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2F2F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65104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">
    <p:bg>
      <p:bgPr>
        <a:solidFill>
          <a:srgbClr val="00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airplane, plane&#10;&#10;Description automatically generated">
            <a:extLst>
              <a:ext uri="{FF2B5EF4-FFF2-40B4-BE49-F238E27FC236}">
                <a16:creationId xmlns:a16="http://schemas.microsoft.com/office/drawing/2014/main" id="{ED1C161F-C867-6F45-8471-BEEACED4F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42000" y="4155926"/>
            <a:ext cx="4013597" cy="311624"/>
          </a:xfrm>
        </p:spPr>
        <p:txBody>
          <a:bodyPr anchor="b"/>
          <a:lstStyle>
            <a:lvl1pPr>
              <a:defRPr sz="2000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000" y="4510005"/>
            <a:ext cx="4013597" cy="1731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73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">
    <p:bg>
      <p:bgPr>
        <a:solidFill>
          <a:srgbClr val="00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624FED9-B45E-DA4A-8138-4E00997DC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859AB0-3CD0-6F4B-B20B-DC73DECC990B}"/>
              </a:ext>
            </a:extLst>
          </p:cNvPr>
          <p:cNvSpPr txBox="1"/>
          <p:nvPr userDrawn="1"/>
        </p:nvSpPr>
        <p:spPr>
          <a:xfrm>
            <a:off x="5981702" y="-88392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EEB6B-6F2D-F54E-B120-CB0E8FD0A2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8816" y="2402076"/>
            <a:ext cx="1502824" cy="3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37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37AEB52-E6A6-EE44-BBB0-DBE956DBB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42000" y="4161887"/>
            <a:ext cx="4013597" cy="311624"/>
          </a:xfrm>
        </p:spPr>
        <p:txBody>
          <a:bodyPr anchor="b"/>
          <a:lstStyle>
            <a:lvl1pPr>
              <a:defRPr sz="2025" b="1" i="0" cap="none" baseline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000" y="4515966"/>
            <a:ext cx="4013597" cy="1731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200" b="0" i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93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rgbClr val="0025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airplane, plane&#10;&#10;Description automatically generated">
            <a:extLst>
              <a:ext uri="{FF2B5EF4-FFF2-40B4-BE49-F238E27FC236}">
                <a16:creationId xmlns:a16="http://schemas.microsoft.com/office/drawing/2014/main" id="{2B5F5BC3-693A-B14C-A94B-E36CE8FF2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" y="4462329"/>
            <a:ext cx="3751762" cy="242374"/>
          </a:xfrm>
        </p:spPr>
        <p:txBody>
          <a:bodyPr/>
          <a:lstStyle>
            <a:lvl1pPr>
              <a:defRPr sz="1575" b="1" i="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42000" y="3507854"/>
            <a:ext cx="1057275" cy="830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 b="1" i="0">
                <a:solidFill>
                  <a:srgbClr val="E04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B40E6-F9A9-A942-A4FC-5172023396F1}"/>
              </a:ext>
            </a:extLst>
          </p:cNvPr>
          <p:cNvSpPr txBox="1"/>
          <p:nvPr userDrawn="1"/>
        </p:nvSpPr>
        <p:spPr>
          <a:xfrm>
            <a:off x="1146875" y="132252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sz="1600" dirty="0"/>
          </a:p>
        </p:txBody>
      </p:sp>
    </p:spTree>
    <p:extLst>
      <p:ext uri="{BB962C8B-B14F-4D97-AF65-F5344CB8AC3E}">
        <p14:creationId xmlns:p14="http://schemas.microsoft.com/office/powerpoint/2010/main" val="404353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42000" y="1002509"/>
            <a:ext cx="1057275" cy="830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 b="1" i="0">
                <a:solidFill>
                  <a:srgbClr val="E04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48D8E-DD45-EB4C-8700-EA4EBF87A5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42000" y="483855"/>
            <a:ext cx="937006" cy="210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50856C-F6E6-CF4B-9BDD-F3FE8B35B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0605" y="1956984"/>
            <a:ext cx="3751762" cy="246221"/>
          </a:xfrm>
        </p:spPr>
        <p:txBody>
          <a:bodyPr/>
          <a:lstStyle>
            <a:lvl1pPr>
              <a:defRPr sz="1600" b="1" i="0" cap="none" baseline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4165700-3042-2546-908D-DD22BE85E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2000" y="2236274"/>
            <a:ext cx="3743597" cy="1731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200" b="0" i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40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solidFill>
          <a:srgbClr val="F9F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D35425B-8A72-B445-9B02-CF159C5032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605" y="1956984"/>
            <a:ext cx="3751762" cy="246221"/>
          </a:xfrm>
        </p:spPr>
        <p:txBody>
          <a:bodyPr/>
          <a:lstStyle>
            <a:lvl1pPr>
              <a:defRPr sz="1600" b="1" i="0" cap="none" baseline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40605" y="1002509"/>
            <a:ext cx="1057275" cy="830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 b="1" i="0">
                <a:solidFill>
                  <a:srgbClr val="E04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20CC3-B951-BD42-B803-E08FF545AE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40605" y="483855"/>
            <a:ext cx="937006" cy="21091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D495FA7-D184-6E4C-98E5-179106BE08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2000" y="2236274"/>
            <a:ext cx="3743597" cy="1731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200" b="0" i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264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4321CB-DEF2-B94D-9AA9-4FD9DE49C2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000" y="586884"/>
            <a:ext cx="30219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0" dirty="0" smtClean="0">
                <a:solidFill>
                  <a:srgbClr val="474848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C752690-AD06-924A-B3B1-D2001DBE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1" y="289552"/>
            <a:ext cx="619215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D3A1C37-E7C0-594A-B871-2ACE3E84CB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1313" y="4613017"/>
            <a:ext cx="6192837" cy="92333"/>
          </a:xfrm>
          <a:prstGeom prst="rect">
            <a:avLst/>
          </a:prstGeom>
        </p:spPr>
        <p:txBody>
          <a:bodyPr/>
          <a:lstStyle>
            <a:lvl1pPr>
              <a:defRPr sz="600" b="0">
                <a:solidFill>
                  <a:schemeClr val="tx1"/>
                </a:solidFill>
                <a:latin typeface="+mn-lt"/>
              </a:defRPr>
            </a:lvl1pPr>
            <a:lvl2pPr>
              <a:defRPr sz="600" b="0">
                <a:solidFill>
                  <a:schemeClr val="tx1"/>
                </a:solidFill>
                <a:latin typeface="+mn-lt"/>
              </a:defRPr>
            </a:lvl2pPr>
            <a:lvl3pPr>
              <a:defRPr sz="600" b="0">
                <a:solidFill>
                  <a:schemeClr val="tx1"/>
                </a:solidFill>
                <a:latin typeface="+mn-lt"/>
              </a:defRPr>
            </a:lvl3pPr>
            <a:lvl4pPr>
              <a:defRPr sz="600" b="0">
                <a:solidFill>
                  <a:schemeClr val="tx1"/>
                </a:solidFill>
                <a:latin typeface="+mn-lt"/>
              </a:defRPr>
            </a:lvl4pPr>
            <a:lvl5pPr>
              <a:defRPr sz="6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6A156-0589-BD43-95CF-F179265D35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000" y="1058863"/>
            <a:ext cx="6192000" cy="3313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  <a:lvl3pPr marL="357188" indent="-131763">
              <a:buSzPct val="80000"/>
              <a:buFont typeface="System Font Regular"/>
              <a:buChar char="■"/>
              <a:defRPr/>
            </a:lvl3pPr>
            <a:lvl4pPr marL="488950" indent="-131763">
              <a:buFont typeface="System Font Regular"/>
              <a:buChar char="○"/>
              <a:defRPr/>
            </a:lvl4pPr>
            <a:lvl5pPr marL="622300" indent="-133350">
              <a:buSzPct val="80000"/>
              <a:buFont typeface="System Font Regular"/>
              <a:buChar char="□"/>
              <a:defRPr/>
            </a:lvl5pPr>
            <a:lvl9pPr marL="2057349" indent="0">
              <a:buNone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8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4F1CCAE-0576-0540-8CED-D016EBC63B7C}"/>
              </a:ext>
            </a:extLst>
          </p:cNvPr>
          <p:cNvSpPr/>
          <p:nvPr userDrawn="1"/>
        </p:nvSpPr>
        <p:spPr>
          <a:xfrm>
            <a:off x="6390100" y="4802322"/>
            <a:ext cx="143899" cy="143899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00" y="361560"/>
            <a:ext cx="619200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2C1F23-49DB-3943-B865-E4658A9130B0}"/>
              </a:ext>
            </a:extLst>
          </p:cNvPr>
          <p:cNvCxnSpPr>
            <a:cxnSpLocks/>
          </p:cNvCxnSpPr>
          <p:nvPr userDrawn="1"/>
        </p:nvCxnSpPr>
        <p:spPr>
          <a:xfrm>
            <a:off x="0" y="6970"/>
            <a:ext cx="6858000" cy="0"/>
          </a:xfrm>
          <a:prstGeom prst="straightConnector1">
            <a:avLst/>
          </a:prstGeom>
          <a:ln w="22225" cmpd="sng">
            <a:solidFill>
              <a:srgbClr val="DF503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8B79CE-E024-DB4F-9FFE-7E3A90A22773}"/>
              </a:ext>
            </a:extLst>
          </p:cNvPr>
          <p:cNvSpPr txBox="1"/>
          <p:nvPr userDrawn="1"/>
        </p:nvSpPr>
        <p:spPr>
          <a:xfrm>
            <a:off x="6390101" y="4828104"/>
            <a:ext cx="14389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FB2239-E152-4875-B9F4-26879965DA94}" type="slidenum">
              <a:rPr lang="en-GB" sz="600" smtClean="0">
                <a:solidFill>
                  <a:schemeClr val="bg1"/>
                </a:solidFill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Y" sz="6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859C6-BA08-4E4A-A546-CAFB3DDEF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99" y="1058863"/>
            <a:ext cx="6192000" cy="1944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19A88-F7B9-D14C-98EA-4E5682B7C981}"/>
              </a:ext>
            </a:extLst>
          </p:cNvPr>
          <p:cNvSpPr txBox="1"/>
          <p:nvPr userDrawn="1"/>
        </p:nvSpPr>
        <p:spPr>
          <a:xfrm>
            <a:off x="341999" y="4830208"/>
            <a:ext cx="143195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Private &amp; Confidential</a:t>
            </a:r>
            <a:endParaRPr lang="en-CY" sz="600" dirty="0"/>
          </a:p>
        </p:txBody>
      </p:sp>
    </p:spTree>
    <p:extLst>
      <p:ext uri="{BB962C8B-B14F-4D97-AF65-F5344CB8AC3E}">
        <p14:creationId xmlns:p14="http://schemas.microsoft.com/office/powerpoint/2010/main" val="20925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40" r:id="rId2"/>
    <p:sldLayoutId id="2147483711" r:id="rId3"/>
    <p:sldLayoutId id="2147483706" r:id="rId4"/>
    <p:sldLayoutId id="2147483712" r:id="rId5"/>
    <p:sldLayoutId id="2147483667" r:id="rId6"/>
    <p:sldLayoutId id="2147483713" r:id="rId7"/>
    <p:sldLayoutId id="2147483709" r:id="rId8"/>
    <p:sldLayoutId id="2147483688" r:id="rId9"/>
    <p:sldLayoutId id="2147483661" r:id="rId10"/>
    <p:sldLayoutId id="2147483666" r:id="rId11"/>
    <p:sldLayoutId id="2147483665" r:id="rId12"/>
    <p:sldLayoutId id="2147483657" r:id="rId13"/>
    <p:sldLayoutId id="2147483739" r:id="rId14"/>
    <p:sldLayoutId id="2147483741" r:id="rId15"/>
    <p:sldLayoutId id="2147483742" r:id="rId16"/>
    <p:sldLayoutId id="2147483718" r:id="rId17"/>
    <p:sldLayoutId id="2147483719" r:id="rId18"/>
    <p:sldLayoutId id="2147483715" r:id="rId19"/>
    <p:sldLayoutId id="2147483717" r:id="rId20"/>
    <p:sldLayoutId id="2147483716" r:id="rId21"/>
    <p:sldLayoutId id="2147483737" r:id="rId22"/>
    <p:sldLayoutId id="2147483738" r:id="rId23"/>
    <p:sldLayoutId id="2147483662" r:id="rId24"/>
    <p:sldLayoutId id="2147483736" r:id="rId25"/>
    <p:sldLayoutId id="2147483663" r:id="rId26"/>
    <p:sldLayoutId id="2147483664" r:id="rId27"/>
    <p:sldLayoutId id="2147483669" r:id="rId28"/>
    <p:sldLayoutId id="2147483678" r:id="rId29"/>
    <p:sldLayoutId id="2147483735" r:id="rId30"/>
    <p:sldLayoutId id="2147483734" r:id="rId31"/>
    <p:sldLayoutId id="2147483689" r:id="rId32"/>
    <p:sldLayoutId id="2147483682" r:id="rId33"/>
    <p:sldLayoutId id="2147483670" r:id="rId34"/>
    <p:sldLayoutId id="2147483686" r:id="rId35"/>
    <p:sldLayoutId id="2147483690" r:id="rId36"/>
    <p:sldLayoutId id="2147483687" r:id="rId37"/>
    <p:sldLayoutId id="2147483714" r:id="rId38"/>
    <p:sldLayoutId id="2147483683" r:id="rId39"/>
    <p:sldLayoutId id="2147483710" r:id="rId40"/>
  </p:sldLayoutIdLst>
  <p:hf hdr="0" dt="0"/>
  <p:txStyles>
    <p:titleStyle>
      <a:lvl1pPr algn="l" defTabSz="257168" rtl="0" eaLnBrk="1" latinLnBrk="0" hangingPunct="1">
        <a:spcBef>
          <a:spcPct val="0"/>
        </a:spcBef>
        <a:buNone/>
        <a:defRPr sz="1600" b="1" i="0" kern="1200" cap="none" baseline="0">
          <a:solidFill>
            <a:srgbClr val="00305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257168" rtl="0" eaLnBrk="1" latinLnBrk="0" hangingPunct="1"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tabLst/>
        <a:defRPr sz="1200" b="1" i="0" kern="1200">
          <a:solidFill>
            <a:srgbClr val="00305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5425" indent="-131763" algn="l" defTabSz="257168" rtl="0" eaLnBrk="1" latinLnBrk="0" hangingPunct="1"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•"/>
        <a:tabLst/>
        <a:defRPr sz="1200" b="0" i="0" kern="1200">
          <a:solidFill>
            <a:srgbClr val="4748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7188" indent="-131763" algn="l" defTabSz="257168" rtl="0" eaLnBrk="1" latinLnBrk="0" hangingPunct="1">
        <a:spcBef>
          <a:spcPts val="0"/>
        </a:spcBef>
        <a:spcAft>
          <a:spcPts val="300"/>
        </a:spcAft>
        <a:buClr>
          <a:srgbClr val="5B7F95"/>
        </a:buClr>
        <a:buSzPct val="100000"/>
        <a:buFont typeface="Wingdings" pitchFamily="2" charset="2"/>
        <a:buChar char="§"/>
        <a:tabLst/>
        <a:defRPr sz="1200" b="0" i="0" kern="1200">
          <a:solidFill>
            <a:srgbClr val="5B7F9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88950" indent="-131763" algn="l" defTabSz="257168" rtl="0" eaLnBrk="1" latinLnBrk="0" hangingPunct="1">
        <a:spcBef>
          <a:spcPts val="0"/>
        </a:spcBef>
        <a:spcAft>
          <a:spcPts val="300"/>
        </a:spcAft>
        <a:buClr>
          <a:srgbClr val="474848"/>
        </a:buClr>
        <a:buSzPct val="100000"/>
        <a:buFont typeface="System Font Regular"/>
        <a:buChar char="○"/>
        <a:tabLst/>
        <a:defRPr sz="1200" b="0" i="0" kern="1200">
          <a:solidFill>
            <a:srgbClr val="47484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22300" indent="-133350" algn="l" defTabSz="257168" rtl="0" eaLnBrk="1" latinLnBrk="0" hangingPunct="1">
        <a:spcBef>
          <a:spcPts val="0"/>
        </a:spcBef>
        <a:spcAft>
          <a:spcPts val="300"/>
        </a:spcAft>
        <a:buClr>
          <a:srgbClr val="5B7F95"/>
        </a:buClr>
        <a:buSzPct val="80000"/>
        <a:buFont typeface="System Font Regular"/>
        <a:buChar char="□"/>
        <a:tabLst/>
        <a:defRPr sz="1200" b="0" i="0" kern="1200" baseline="0">
          <a:solidFill>
            <a:srgbClr val="5B7F95"/>
          </a:solidFill>
          <a:latin typeface="+mn-lt"/>
          <a:ea typeface="+mn-ea"/>
          <a:cs typeface="Times New Roman" panose="02020603050405020304" pitchFamily="18" charset="0"/>
        </a:defRPr>
      </a:lvl5pPr>
      <a:lvl6pPr marL="755650" indent="-128588" algn="l" defTabSz="257168" rtl="0" eaLnBrk="1" latinLnBrk="0" hangingPunct="1">
        <a:spcBef>
          <a:spcPts val="0"/>
        </a:spcBef>
        <a:spcAft>
          <a:spcPts val="300"/>
        </a:spcAft>
        <a:buClr>
          <a:srgbClr val="474848"/>
        </a:buClr>
        <a:buFont typeface="Apple Symbols" panose="02000000000000000000" pitchFamily="2" charset="-79"/>
        <a:buChar char="⦿"/>
        <a:tabLst>
          <a:tab pos="796925" algn="l"/>
        </a:tabLst>
        <a:defRPr sz="1200" kern="1200">
          <a:solidFill>
            <a:srgbClr val="474848"/>
          </a:solidFill>
          <a:latin typeface="+mn-lt"/>
          <a:ea typeface="+mn-ea"/>
          <a:cs typeface="+mn-cs"/>
        </a:defRPr>
      </a:lvl6pPr>
      <a:lvl7pPr marL="622300" indent="-130175" algn="l" defTabSz="257168" rtl="0" eaLnBrk="1" latinLnBrk="0" hangingPunct="1">
        <a:spcBef>
          <a:spcPts val="0"/>
        </a:spcBef>
        <a:spcAft>
          <a:spcPts val="300"/>
        </a:spcAft>
        <a:buClr>
          <a:srgbClr val="5B7F95"/>
        </a:buClr>
        <a:buFont typeface="System Font"/>
        <a:buChar char="⁃"/>
        <a:tabLst/>
        <a:defRPr sz="1050" kern="1200">
          <a:solidFill>
            <a:srgbClr val="5B7F95"/>
          </a:solidFill>
          <a:latin typeface="+mn-lt"/>
          <a:ea typeface="+mn-ea"/>
          <a:cs typeface="+mn-cs"/>
        </a:defRPr>
      </a:lvl7pPr>
      <a:lvl8pPr marL="404990" indent="-202495" algn="l" defTabSz="257168" rtl="0" eaLnBrk="1" latinLnBrk="0" hangingPunct="1">
        <a:spcBef>
          <a:spcPts val="0"/>
        </a:spcBef>
        <a:spcAft>
          <a:spcPts val="300"/>
        </a:spcAft>
        <a:buFont typeface="+mj-lt"/>
        <a:buAutoNum type="alphaLcPeriod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4" indent="-128585" algn="l" defTabSz="257168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2571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0">
          <p15:clr>
            <a:srgbClr val="F26B43"/>
          </p15:clr>
        </p15:guide>
        <p15:guide id="3" pos="4116">
          <p15:clr>
            <a:srgbClr val="F26B43"/>
          </p15:clr>
        </p15:guide>
        <p15:guide id="4" pos="2119">
          <p15:clr>
            <a:srgbClr val="F26B43"/>
          </p15:clr>
        </p15:guide>
        <p15:guide id="5" pos="2205">
          <p15:clr>
            <a:srgbClr val="F26B43"/>
          </p15:clr>
        </p15:guide>
        <p15:guide id="6" orient="horz" pos="378">
          <p15:clr>
            <a:srgbClr val="F26B43"/>
          </p15:clr>
        </p15:guide>
        <p15:guide id="7" orient="horz" pos="667">
          <p15:clr>
            <a:srgbClr val="F26B43"/>
          </p15:clr>
        </p15:guide>
        <p15:guide id="9" orient="horz" pos="1892">
          <p15:clr>
            <a:srgbClr val="F26B43"/>
          </p15:clr>
        </p15:guide>
        <p15:guide id="10" orient="horz" pos="2964">
          <p15:clr>
            <a:srgbClr val="F26B43"/>
          </p15:clr>
        </p15:guide>
        <p15:guide id="11" pos="323">
          <p15:clr>
            <a:srgbClr val="F26B43"/>
          </p15:clr>
        </p15:guide>
        <p15:guide id="12" orient="horz" pos="27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comments" Target="../comments/comment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Areas of improvement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2000" y="2659855"/>
            <a:ext cx="3743597" cy="484748"/>
          </a:xfrm>
        </p:spPr>
        <p:txBody>
          <a:bodyPr/>
          <a:lstStyle/>
          <a:p>
            <a:r>
              <a:rPr lang="de-CH" dirty="0" smtClean="0"/>
              <a:t>Capman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1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6632" y="267494"/>
            <a:ext cx="3402528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PRIORITY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Areas </a:t>
            </a:r>
            <a:r>
              <a:rPr lang="de-CH" dirty="0" smtClean="0"/>
              <a:t>for training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68572716"/>
              </p:ext>
            </p:extLst>
          </p:nvPr>
        </p:nvGraphicFramePr>
        <p:xfrm>
          <a:off x="342001" y="586885"/>
          <a:ext cx="3014991" cy="411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49791577"/>
              </p:ext>
            </p:extLst>
          </p:nvPr>
        </p:nvGraphicFramePr>
        <p:xfrm>
          <a:off x="3519160" y="586884"/>
          <a:ext cx="3014991" cy="411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45988" y="4274462"/>
            <a:ext cx="792088" cy="276999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VPMF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820778" y="2653973"/>
            <a:ext cx="936103" cy="276999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FfG CM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0779" y="1923678"/>
            <a:ext cx="907516" cy="46166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 smtClean="0"/>
              <a:t>Leading in a CDMO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589240" y="1275606"/>
            <a:ext cx="1180133" cy="46166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 smtClean="0"/>
              <a:t>Direct/indirect resourcing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89240" y="649875"/>
            <a:ext cx="1180133" cy="276999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 smtClean="0"/>
              <a:t>Governance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821754" y="3293945"/>
            <a:ext cx="907516" cy="46166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 smtClean="0"/>
              <a:t>Leading in a CDMO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945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42000" y="1970282"/>
            <a:ext cx="3743597" cy="2069797"/>
          </a:xfrm>
        </p:spPr>
        <p:txBody>
          <a:bodyPr/>
          <a:lstStyle/>
          <a:p>
            <a:r>
              <a:rPr lang="de-CH" dirty="0" smtClean="0"/>
              <a:t>High priority / short term actions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sz="2000" dirty="0" smtClean="0"/>
              <a:t>Driven by roll out of direct/indirect role groupings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5727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1. Capman: what is it, and why is it needed?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85481836"/>
              </p:ext>
            </p:extLst>
          </p:nvPr>
        </p:nvGraphicFramePr>
        <p:xfrm>
          <a:off x="337241" y="586202"/>
          <a:ext cx="6192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81646386"/>
              </p:ext>
            </p:extLst>
          </p:nvPr>
        </p:nvGraphicFramePr>
        <p:xfrm>
          <a:off x="332656" y="2433357"/>
          <a:ext cx="6192000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37241" y="4280512"/>
            <a:ext cx="6141286" cy="595494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 smtClean="0">
                <a:solidFill>
                  <a:schemeClr val="tx1"/>
                </a:solidFill>
              </a:rPr>
              <a:t>Who: </a:t>
            </a:r>
            <a:r>
              <a:rPr lang="en-GB" sz="1100" dirty="0">
                <a:solidFill>
                  <a:schemeClr val="tx1"/>
                </a:solidFill>
              </a:rPr>
              <a:t>Workshops with </a:t>
            </a:r>
            <a:r>
              <a:rPr lang="en-GB" sz="1100" dirty="0" smtClean="0">
                <a:solidFill>
                  <a:schemeClr val="tx1"/>
                </a:solidFill>
              </a:rPr>
              <a:t>Platform </a:t>
            </a:r>
            <a:r>
              <a:rPr lang="en-GB" sz="1100" dirty="0">
                <a:solidFill>
                  <a:schemeClr val="tx1"/>
                </a:solidFill>
              </a:rPr>
              <a:t>leaders, project managers, functional line managers and </a:t>
            </a:r>
            <a:r>
              <a:rPr lang="en-GB" sz="1100" dirty="0" smtClean="0">
                <a:solidFill>
                  <a:schemeClr val="tx1"/>
                </a:solidFill>
              </a:rPr>
              <a:t>dept. </a:t>
            </a:r>
            <a:r>
              <a:rPr lang="en-GB" sz="1100" dirty="0">
                <a:solidFill>
                  <a:schemeClr val="tx1"/>
                </a:solidFill>
              </a:rPr>
              <a:t>heads of direct resources</a:t>
            </a:r>
          </a:p>
          <a:p>
            <a:r>
              <a:rPr lang="en-GB" sz="1100" dirty="0" smtClean="0">
                <a:solidFill>
                  <a:schemeClr val="tx1"/>
                </a:solidFill>
              </a:rPr>
              <a:t>Measure: </a:t>
            </a:r>
            <a:r>
              <a:rPr lang="en-GB" sz="1100" dirty="0">
                <a:solidFill>
                  <a:schemeClr val="tx1"/>
                </a:solidFill>
              </a:rPr>
              <a:t>Utilisation meeting 70% for direct resource (utilisation metric)</a:t>
            </a:r>
          </a:p>
        </p:txBody>
      </p:sp>
    </p:spTree>
    <p:extLst>
      <p:ext uri="{BB962C8B-B14F-4D97-AF65-F5344CB8AC3E}">
        <p14:creationId xmlns:p14="http://schemas.microsoft.com/office/powerpoint/2010/main" val="6809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2. Data accountability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1994210"/>
              </p:ext>
            </p:extLst>
          </p:nvPr>
        </p:nvGraphicFramePr>
        <p:xfrm>
          <a:off x="342001" y="586885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8582427"/>
              </p:ext>
            </p:extLst>
          </p:nvPr>
        </p:nvGraphicFramePr>
        <p:xfrm>
          <a:off x="341313" y="2437997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41314" y="4297019"/>
            <a:ext cx="6192148" cy="5789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 smtClean="0">
                <a:solidFill>
                  <a:schemeClr val="tx1"/>
                </a:solidFill>
              </a:rPr>
              <a:t>Who: </a:t>
            </a:r>
            <a:r>
              <a:rPr lang="en-GB" sz="1100" dirty="0">
                <a:solidFill>
                  <a:schemeClr val="tx1"/>
                </a:solidFill>
              </a:rPr>
              <a:t>Workshops with Platform</a:t>
            </a:r>
            <a:r>
              <a:rPr lang="en-GB" sz="1100" dirty="0" smtClean="0">
                <a:solidFill>
                  <a:schemeClr val="tx1"/>
                </a:solidFill>
              </a:rPr>
              <a:t> leaders, project </a:t>
            </a:r>
            <a:r>
              <a:rPr lang="en-GB" sz="1100" dirty="0">
                <a:solidFill>
                  <a:schemeClr val="tx1"/>
                </a:solidFill>
              </a:rPr>
              <a:t>managers, functional line managers and </a:t>
            </a:r>
            <a:r>
              <a:rPr lang="en-GB" sz="1100" dirty="0" smtClean="0">
                <a:solidFill>
                  <a:schemeClr val="tx1"/>
                </a:solidFill>
              </a:rPr>
              <a:t>dept. </a:t>
            </a:r>
            <a:r>
              <a:rPr lang="en-GB" sz="1100" dirty="0">
                <a:solidFill>
                  <a:schemeClr val="tx1"/>
                </a:solidFill>
              </a:rPr>
              <a:t>heads of direct resources</a:t>
            </a:r>
          </a:p>
          <a:p>
            <a:r>
              <a:rPr lang="en-GB" sz="1100" dirty="0" smtClean="0">
                <a:solidFill>
                  <a:schemeClr val="tx1"/>
                </a:solidFill>
              </a:rPr>
              <a:t>Measure: </a:t>
            </a:r>
            <a:r>
              <a:rPr lang="en-GB" sz="1100" dirty="0">
                <a:solidFill>
                  <a:schemeClr val="tx1"/>
                </a:solidFill>
              </a:rPr>
              <a:t>Utilisation meeting 70% for direct resource (utilisation metric)</a:t>
            </a:r>
          </a:p>
        </p:txBody>
      </p:sp>
    </p:spTree>
    <p:extLst>
      <p:ext uri="{BB962C8B-B14F-4D97-AF65-F5344CB8AC3E}">
        <p14:creationId xmlns:p14="http://schemas.microsoft.com/office/powerpoint/2010/main" val="41770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3. PS training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1106835"/>
              </p:ext>
            </p:extLst>
          </p:nvPr>
        </p:nvGraphicFramePr>
        <p:xfrm>
          <a:off x="342001" y="586885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88933795"/>
              </p:ext>
            </p:extLst>
          </p:nvPr>
        </p:nvGraphicFramePr>
        <p:xfrm>
          <a:off x="346586" y="2443663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42002" y="4297019"/>
            <a:ext cx="6191460" cy="5789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 smtClean="0">
                <a:solidFill>
                  <a:schemeClr val="tx1"/>
                </a:solidFill>
              </a:rPr>
              <a:t>Who: </a:t>
            </a:r>
            <a:r>
              <a:rPr lang="en-GB" sz="1100" dirty="0">
                <a:solidFill>
                  <a:schemeClr val="tx1"/>
                </a:solidFill>
              </a:rPr>
              <a:t>Workshops with Platform</a:t>
            </a:r>
            <a:r>
              <a:rPr lang="en-GB" sz="1100" dirty="0" smtClean="0">
                <a:solidFill>
                  <a:schemeClr val="tx1"/>
                </a:solidFill>
              </a:rPr>
              <a:t> leaders, project managers, functional line managers and </a:t>
            </a:r>
            <a:r>
              <a:rPr lang="en-GB" sz="1100" dirty="0" smtClean="0">
                <a:solidFill>
                  <a:schemeClr val="tx1"/>
                </a:solidFill>
              </a:rPr>
              <a:t>dept. </a:t>
            </a:r>
            <a:r>
              <a:rPr lang="en-GB" sz="1100" dirty="0" smtClean="0">
                <a:solidFill>
                  <a:schemeClr val="tx1"/>
                </a:solidFill>
              </a:rPr>
              <a:t>heads of direct resources</a:t>
            </a:r>
          </a:p>
          <a:p>
            <a:r>
              <a:rPr lang="en-GB" sz="1100" dirty="0" smtClean="0">
                <a:solidFill>
                  <a:schemeClr val="tx1"/>
                </a:solidFill>
              </a:rPr>
              <a:t>Measure: </a:t>
            </a:r>
            <a:r>
              <a:rPr lang="en-GB" sz="1100" dirty="0">
                <a:solidFill>
                  <a:schemeClr val="tx1"/>
                </a:solidFill>
              </a:rPr>
              <a:t>Utilisation meeting 70% for direct resource (utilisation metric)</a:t>
            </a:r>
          </a:p>
        </p:txBody>
      </p:sp>
    </p:spTree>
    <p:extLst>
      <p:ext uri="{BB962C8B-B14F-4D97-AF65-F5344CB8AC3E}">
        <p14:creationId xmlns:p14="http://schemas.microsoft.com/office/powerpoint/2010/main" val="35250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4. Daily capman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51885414"/>
              </p:ext>
            </p:extLst>
          </p:nvPr>
        </p:nvGraphicFramePr>
        <p:xfrm>
          <a:off x="342001" y="586885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12996790"/>
              </p:ext>
            </p:extLst>
          </p:nvPr>
        </p:nvGraphicFramePr>
        <p:xfrm>
          <a:off x="341313" y="2437997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42002" y="4323659"/>
            <a:ext cx="6191460" cy="4083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 smtClean="0">
                <a:solidFill>
                  <a:schemeClr val="tx1"/>
                </a:solidFill>
              </a:rPr>
              <a:t>Who: Workshop with functional line managers of direct resources</a:t>
            </a:r>
          </a:p>
          <a:p>
            <a:r>
              <a:rPr lang="en-GB" sz="1100" dirty="0" smtClean="0">
                <a:solidFill>
                  <a:schemeClr val="tx1"/>
                </a:solidFill>
              </a:rPr>
              <a:t>Measure:  Utilisation meeting 70% for direct resource (utilisation metric)</a:t>
            </a:r>
            <a:endParaRPr lang="en-GB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5. Meeting structure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47745847"/>
              </p:ext>
            </p:extLst>
          </p:nvPr>
        </p:nvGraphicFramePr>
        <p:xfrm>
          <a:off x="342001" y="586885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08796567"/>
              </p:ext>
            </p:extLst>
          </p:nvPr>
        </p:nvGraphicFramePr>
        <p:xfrm>
          <a:off x="346586" y="2432581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46586" y="4297019"/>
            <a:ext cx="6186875" cy="5069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 smtClean="0">
                <a:solidFill>
                  <a:schemeClr val="tx1"/>
                </a:solidFill>
              </a:rPr>
              <a:t>Who: Workshops with meeting owners.</a:t>
            </a:r>
          </a:p>
          <a:p>
            <a:r>
              <a:rPr lang="en-GB" sz="1100" dirty="0" smtClean="0">
                <a:solidFill>
                  <a:schemeClr val="tx1"/>
                </a:solidFill>
              </a:rPr>
              <a:t>Measure: All meeting attendees understand the purpose and objectives or each meeting, measured through feedback. </a:t>
            </a:r>
          </a:p>
        </p:txBody>
      </p:sp>
    </p:spTree>
    <p:extLst>
      <p:ext uri="{BB962C8B-B14F-4D97-AF65-F5344CB8AC3E}">
        <p14:creationId xmlns:p14="http://schemas.microsoft.com/office/powerpoint/2010/main" val="22170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6. Organised by deliverables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99723247"/>
              </p:ext>
            </p:extLst>
          </p:nvPr>
        </p:nvGraphicFramePr>
        <p:xfrm>
          <a:off x="342001" y="586885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8868128"/>
              </p:ext>
            </p:extLst>
          </p:nvPr>
        </p:nvGraphicFramePr>
        <p:xfrm>
          <a:off x="346586" y="2437997"/>
          <a:ext cx="6192149" cy="1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46586" y="4297019"/>
            <a:ext cx="6186875" cy="578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 smtClean="0">
                <a:solidFill>
                  <a:schemeClr val="tx1"/>
                </a:solidFill>
              </a:rPr>
              <a:t>Who: Workshop with Project managers and Platform leaders</a:t>
            </a:r>
          </a:p>
          <a:p>
            <a:r>
              <a:rPr lang="en-GB" sz="1100" dirty="0" smtClean="0">
                <a:solidFill>
                  <a:schemeClr val="tx1"/>
                </a:solidFill>
              </a:rPr>
              <a:t>Measure: All projects meeting 100% projects with deliverable milestones included metric </a:t>
            </a:r>
            <a:endParaRPr lang="en-GB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42000" y="1170206"/>
            <a:ext cx="3743597" cy="1938992"/>
          </a:xfrm>
        </p:spPr>
        <p:txBody>
          <a:bodyPr/>
          <a:lstStyle/>
          <a:p>
            <a:r>
              <a:rPr lang="de-CH" dirty="0" smtClean="0"/>
              <a:t>Longer term actions / Actions dependent on other initiatives</a:t>
            </a:r>
            <a:endParaRPr lang="de-CH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575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7</a:t>
            </a:r>
            <a:r>
              <a:rPr lang="de-CH" dirty="0" smtClean="0"/>
              <a:t>. Decision making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43978413"/>
              </p:ext>
            </p:extLst>
          </p:nvPr>
        </p:nvGraphicFramePr>
        <p:xfrm>
          <a:off x="342001" y="586885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1894554"/>
              </p:ext>
            </p:extLst>
          </p:nvPr>
        </p:nvGraphicFramePr>
        <p:xfrm>
          <a:off x="346586" y="2727926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5948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 for the call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Recap of the findings from the diagnostic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Share areas for focus for improvement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Discuss the improvement plan for these areas alongside other capacity management improvement initiatives </a:t>
            </a:r>
            <a:endParaRPr lang="en-GB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Agree the next steps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85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8</a:t>
            </a:r>
            <a:r>
              <a:rPr lang="de-CH" dirty="0" smtClean="0"/>
              <a:t>. Skills based training strategy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36878340"/>
              </p:ext>
            </p:extLst>
          </p:nvPr>
        </p:nvGraphicFramePr>
        <p:xfrm>
          <a:off x="342001" y="586885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27961554"/>
              </p:ext>
            </p:extLst>
          </p:nvPr>
        </p:nvGraphicFramePr>
        <p:xfrm>
          <a:off x="346586" y="2727926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6691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9</a:t>
            </a:r>
            <a:r>
              <a:rPr lang="de-CH" dirty="0" smtClean="0"/>
              <a:t>. Effective communication </a:t>
            </a:r>
            <a:r>
              <a:rPr lang="de-CH" smtClean="0"/>
              <a:t>– aligned </a:t>
            </a:r>
            <a:r>
              <a:rPr lang="de-CH" dirty="0" smtClean="0"/>
              <a:t>wording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03604677"/>
              </p:ext>
            </p:extLst>
          </p:nvPr>
        </p:nvGraphicFramePr>
        <p:xfrm>
          <a:off x="342001" y="586885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95701025"/>
              </p:ext>
            </p:extLst>
          </p:nvPr>
        </p:nvGraphicFramePr>
        <p:xfrm>
          <a:off x="346586" y="2727926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0808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10. Exact definition of CDMO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45477344"/>
              </p:ext>
            </p:extLst>
          </p:nvPr>
        </p:nvGraphicFramePr>
        <p:xfrm>
          <a:off x="342001" y="586885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8541787"/>
              </p:ext>
            </p:extLst>
          </p:nvPr>
        </p:nvGraphicFramePr>
        <p:xfrm>
          <a:off x="346586" y="2727926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879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11. Engaging people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45344691"/>
              </p:ext>
            </p:extLst>
          </p:nvPr>
        </p:nvGraphicFramePr>
        <p:xfrm>
          <a:off x="342001" y="586885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7762481"/>
              </p:ext>
            </p:extLst>
          </p:nvPr>
        </p:nvGraphicFramePr>
        <p:xfrm>
          <a:off x="346586" y="2727926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3484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12. Minimise context switching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56755702"/>
              </p:ext>
            </p:extLst>
          </p:nvPr>
        </p:nvGraphicFramePr>
        <p:xfrm>
          <a:off x="342001" y="586885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91660583"/>
              </p:ext>
            </p:extLst>
          </p:nvPr>
        </p:nvGraphicFramePr>
        <p:xfrm>
          <a:off x="346586" y="2727926"/>
          <a:ext cx="6192149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1714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14997750"/>
              </p:ext>
            </p:extLst>
          </p:nvPr>
        </p:nvGraphicFramePr>
        <p:xfrm>
          <a:off x="0" y="0"/>
          <a:ext cx="6857999" cy="514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Selected areas of intervention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408225"/>
              </p:ext>
            </p:extLst>
          </p:nvPr>
        </p:nvGraphicFramePr>
        <p:xfrm>
          <a:off x="342000" y="1058863"/>
          <a:ext cx="6192000" cy="3313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25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Areas for improvements</a:t>
            </a:r>
            <a:endParaRPr lang="de-CH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5326294"/>
              </p:ext>
            </p:extLst>
          </p:nvPr>
        </p:nvGraphicFramePr>
        <p:xfrm>
          <a:off x="342001" y="586885"/>
          <a:ext cx="2942983" cy="411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07588597"/>
              </p:ext>
            </p:extLst>
          </p:nvPr>
        </p:nvGraphicFramePr>
        <p:xfrm>
          <a:off x="3444500" y="1263517"/>
          <a:ext cx="2942983" cy="2693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70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342000" y="586884"/>
            <a:ext cx="3807080" cy="256674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L</a:t>
            </a:r>
            <a:r>
              <a:rPr lang="en-GB" dirty="0" smtClean="0">
                <a:solidFill>
                  <a:srgbClr val="000000"/>
                </a:solidFill>
              </a:rPr>
              <a:t>inked </a:t>
            </a:r>
            <a:r>
              <a:rPr lang="en-GB" dirty="0">
                <a:solidFill>
                  <a:srgbClr val="000000"/>
                </a:solidFill>
              </a:rPr>
              <a:t>to management of direct/indirect resources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42656"/>
              </p:ext>
            </p:extLst>
          </p:nvPr>
        </p:nvGraphicFramePr>
        <p:xfrm>
          <a:off x="346229" y="843558"/>
          <a:ext cx="6192835" cy="4201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7405">
                  <a:extLst>
                    <a:ext uri="{9D8B030D-6E8A-4147-A177-3AD203B41FA5}">
                      <a16:colId xmlns:a16="http://schemas.microsoft.com/office/drawing/2014/main" val="314125919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9736463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352032909"/>
                    </a:ext>
                  </a:extLst>
                </a:gridCol>
                <a:gridCol w="2155326">
                  <a:extLst>
                    <a:ext uri="{9D8B030D-6E8A-4147-A177-3AD203B41FA5}">
                      <a16:colId xmlns:a16="http://schemas.microsoft.com/office/drawing/2014/main" val="3544477165"/>
                    </a:ext>
                  </a:extLst>
                </a:gridCol>
                <a:gridCol w="292946">
                  <a:extLst>
                    <a:ext uri="{9D8B030D-6E8A-4147-A177-3AD203B41FA5}">
                      <a16:colId xmlns:a16="http://schemas.microsoft.com/office/drawing/2014/main" val="15041163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402198455"/>
                    </a:ext>
                  </a:extLst>
                </a:gridCol>
                <a:gridCol w="1232942">
                  <a:extLst>
                    <a:ext uri="{9D8B030D-6E8A-4147-A177-3AD203B41FA5}">
                      <a16:colId xmlns:a16="http://schemas.microsoft.com/office/drawing/2014/main" val="3283160751"/>
                    </a:ext>
                  </a:extLst>
                </a:gridCol>
              </a:tblGrid>
              <a:tr h="2096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Activity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Workshop title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Attendees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Purpose/objective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Date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 smtClean="0">
                          <a:effectLst/>
                        </a:rPr>
                        <a:t>Trainer/</a:t>
                      </a:r>
                    </a:p>
                    <a:p>
                      <a:pPr algn="l" rtl="0" fontAlgn="ctr"/>
                      <a:r>
                        <a:rPr lang="en-GB" sz="700" u="none" strike="noStrike" dirty="0" smtClean="0">
                          <a:effectLst/>
                        </a:rPr>
                        <a:t>Facilitator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Metric/measure of success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extLst>
                  <a:ext uri="{0D108BD9-81ED-4DB2-BD59-A6C34878D82A}">
                    <a16:rowId xmlns:a16="http://schemas.microsoft.com/office/drawing/2014/main" val="1468822881"/>
                  </a:ext>
                </a:extLst>
              </a:tr>
              <a:tr h="6443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How to use PS to manage capacity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What do we need from our Capacity Management process and tools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IT / PMO / AP + PD and </a:t>
                      </a:r>
                      <a:r>
                        <a:rPr lang="en-GB" sz="700" u="none" strike="noStrike" dirty="0" smtClean="0">
                          <a:effectLst/>
                        </a:rPr>
                        <a:t>COps reps 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To define the Capacity Management requirements to manage all capacity including People, Equipment and Labs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Charlotte 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Capacity </a:t>
                      </a:r>
                      <a:r>
                        <a:rPr lang="en-GB" sz="700" u="none" strike="noStrike" dirty="0" smtClean="0">
                          <a:effectLst/>
                        </a:rPr>
                        <a:t>management </a:t>
                      </a:r>
                      <a:r>
                        <a:rPr lang="en-GB" sz="700" u="none" strike="noStrike" dirty="0">
                          <a:effectLst/>
                        </a:rPr>
                        <a:t>system that allows portfolio view of demand vs capacity. Measured through feedback and delivery of all projects on time in full.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extLst>
                  <a:ext uri="{0D108BD9-81ED-4DB2-BD59-A6C34878D82A}">
                    <a16:rowId xmlns:a16="http://schemas.microsoft.com/office/drawing/2014/main" val="3830244028"/>
                  </a:ext>
                </a:extLst>
              </a:tr>
              <a:tr h="3659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Meetings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Streamlined meeting structures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MO / LK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Alignment of DS meetings to new structure with clear objectives and roles of all attendees defined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Sept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Charlotte / Andy 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700" u="none" strike="noStrike" dirty="0">
                          <a:effectLst/>
                        </a:rPr>
                        <a:t>Capacity </a:t>
                      </a:r>
                      <a:r>
                        <a:rPr lang="en-GB" sz="700" u="none" strike="noStrike" dirty="0" smtClean="0">
                          <a:effectLst/>
                        </a:rPr>
                        <a:t>management </a:t>
                      </a:r>
                      <a:r>
                        <a:rPr lang="en-GB" sz="700" u="none" strike="noStrike" dirty="0">
                          <a:effectLst/>
                        </a:rPr>
                        <a:t>process that allows portfolio view of demand vs capacity. Measured through feedback and delivery of all projects on time in full.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extLst>
                  <a:ext uri="{0D108BD9-81ED-4DB2-BD59-A6C34878D82A}">
                    <a16:rowId xmlns:a16="http://schemas.microsoft.com/office/drawing/2014/main" val="762111681"/>
                  </a:ext>
                </a:extLst>
              </a:tr>
              <a:tr h="32676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All meeting owners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Alignment of meetings to new structure with clear objectives and roles of all attendees defined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Charlotte / Andy 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07588"/>
                  </a:ext>
                </a:extLst>
              </a:tr>
              <a:tr h="313547"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Why, what and how to manage capacity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>
                    <a:solidFill>
                      <a:srgbClr val="CFD1D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What is Capacity Management and Why is it needed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Functional managers/ leaders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Understanding of what the business means and expects from Capacity Management at the functional level -– change </a:t>
                      </a:r>
                      <a:r>
                        <a:rPr lang="en-GB" sz="700" u="none" strike="noStrike" dirty="0" smtClean="0">
                          <a:effectLst/>
                        </a:rPr>
                        <a:t>mgmt. </a:t>
                      </a:r>
                      <a:r>
                        <a:rPr lang="en-GB" sz="700" u="none" strike="noStrike" dirty="0">
                          <a:effectLst/>
                        </a:rPr>
                        <a:t>support for roll out of direct/indirect initiative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Jan / Nicola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GB" sz="700" u="none" strike="noStrike" dirty="0">
                          <a:effectLst/>
                        </a:rPr>
                        <a:t>&gt;70% project utilisation for direct resources.</a:t>
                      </a:r>
                      <a:br>
                        <a:rPr lang="en-GB" sz="700" u="none" strike="noStrike" dirty="0">
                          <a:effectLst/>
                        </a:rPr>
                      </a:br>
                      <a:r>
                        <a:rPr lang="en-GB" sz="700" u="none" strike="noStrike" dirty="0">
                          <a:effectLst/>
                        </a:rPr>
                        <a:t>&gt;80% in Forecast Accuracy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>
                    <a:solidFill>
                      <a:srgbClr val="CF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047853"/>
                  </a:ext>
                </a:extLst>
              </a:tr>
              <a:tr h="3135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How to use PS reports to manage your data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Using reports to review  utilisation of capacity for direct/indirect resources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Tom / </a:t>
                      </a:r>
                      <a:r>
                        <a:rPr lang="en-GB" sz="700" u="none" strike="noStrike" dirty="0" smtClean="0">
                          <a:effectLst/>
                        </a:rPr>
                        <a:t>Luke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491472"/>
                  </a:ext>
                </a:extLst>
              </a:tr>
              <a:tr h="3135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Daily capacity management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Understanding how PS can be used to understand demand and be used to drive daily work (</a:t>
                      </a:r>
                      <a:r>
                        <a:rPr lang="en-GB" sz="700" u="none" strike="noStrike" dirty="0" smtClean="0">
                          <a:effectLst/>
                        </a:rPr>
                        <a:t>removing need for excel </a:t>
                      </a:r>
                      <a:r>
                        <a:rPr lang="en-GB" sz="700" u="none" strike="noStrike" dirty="0">
                          <a:effectLst/>
                        </a:rPr>
                        <a:t>plans and mini cards?)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 smtClean="0">
                          <a:effectLst/>
                        </a:rPr>
                        <a:t>Nov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 smtClean="0">
                          <a:effectLst/>
                        </a:rPr>
                        <a:t>Jan / Nicola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20332"/>
                  </a:ext>
                </a:extLst>
              </a:tr>
              <a:tr h="3135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What is Capacity Management and Why is it needed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Platform leaders, project managers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Understanding of what the business means and expects from Capacity Management at the project level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 smtClean="0">
                          <a:effectLst/>
                        </a:rPr>
                        <a:t>Jan / Nicola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GB" sz="700" u="none" strike="noStrike" dirty="0">
                          <a:effectLst/>
                        </a:rPr>
                        <a:t>&gt;70% project utilisation for direct resources.</a:t>
                      </a:r>
                      <a:br>
                        <a:rPr lang="en-GB" sz="700" u="none" strike="noStrike" dirty="0">
                          <a:effectLst/>
                        </a:rPr>
                      </a:br>
                      <a:r>
                        <a:rPr lang="en-GB" sz="700" u="none" strike="noStrike" dirty="0">
                          <a:effectLst/>
                        </a:rPr>
                        <a:t>&gt;80% in Forecast Accuracy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>
                    <a:solidFill>
                      <a:srgbClr val="E9E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918512"/>
                  </a:ext>
                </a:extLst>
              </a:tr>
              <a:tr h="3135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How to use PS reports to manage your data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Using reports to review  utilisation of capacity for all projects for current and forecasted demand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Tom / Luke 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310363"/>
                  </a:ext>
                </a:extLst>
              </a:tr>
              <a:tr h="41748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Managing and reviewing capacity in Project Server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Update on the functionality of PS and how to use it to manage capacity and review forecast/demand. </a:t>
                      </a:r>
                      <a:br>
                        <a:rPr lang="en-GB" sz="700" u="none" strike="noStrike" dirty="0">
                          <a:effectLst/>
                        </a:rPr>
                      </a:br>
                      <a:r>
                        <a:rPr lang="en-GB" sz="700" u="none" strike="noStrike" dirty="0">
                          <a:effectLst/>
                        </a:rPr>
                        <a:t>How to use PS to replace trackers.</a:t>
                      </a:r>
                      <a:br>
                        <a:rPr lang="en-GB" sz="700" u="none" strike="noStrike" dirty="0">
                          <a:effectLst/>
                        </a:rPr>
                      </a:br>
                      <a:r>
                        <a:rPr lang="en-GB" sz="700" u="none" strike="noStrike" dirty="0">
                          <a:effectLst/>
                        </a:rPr>
                        <a:t>How to scenario plan in PS?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 smtClean="0">
                          <a:effectLst/>
                        </a:rPr>
                        <a:t>Nov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Tom / </a:t>
                      </a:r>
                      <a:r>
                        <a:rPr lang="en-GB" sz="700" u="none" strike="noStrike" dirty="0" smtClean="0">
                          <a:effectLst/>
                        </a:rPr>
                        <a:t>Luke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226761"/>
                  </a:ext>
                </a:extLst>
              </a:tr>
              <a:tr h="521415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Project Management Expectations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Managing by deliverables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Understanding of what is a deliverable for each work package type, how to set in PS and how to track delivery against deliverable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Oct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Tom / Charlotte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700" u="none" strike="noStrike" dirty="0">
                          <a:effectLst/>
                        </a:rPr>
                        <a:t>100% CD projects with deliverables in PS</a:t>
                      </a:r>
                      <a:endParaRPr lang="en-GB" sz="700" b="0" i="0" u="none" strike="noStrike" dirty="0">
                        <a:solidFill>
                          <a:srgbClr val="45556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2" marR="1792" marT="1792" marB="0" anchor="ctr">
                    <a:solidFill>
                      <a:srgbClr val="CF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53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5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Next steps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20694148"/>
              </p:ext>
            </p:extLst>
          </p:nvPr>
        </p:nvGraphicFramePr>
        <p:xfrm>
          <a:off x="341313" y="586884"/>
          <a:ext cx="6192838" cy="411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7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2000" y="2659855"/>
            <a:ext cx="3743597" cy="484748"/>
          </a:xfrm>
        </p:spPr>
        <p:txBody>
          <a:bodyPr/>
          <a:lstStyle/>
          <a:p>
            <a:r>
              <a:rPr lang="en-GB" dirty="0" smtClean="0"/>
              <a:t>Back Up Slides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41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Process map</a:t>
            </a:r>
            <a:endParaRPr lang="de-CH" dirty="0"/>
          </a:p>
        </p:txBody>
      </p:sp>
      <p:sp>
        <p:nvSpPr>
          <p:cNvPr id="7" name="Rectangle 6"/>
          <p:cNvSpPr/>
          <p:nvPr/>
        </p:nvSpPr>
        <p:spPr>
          <a:xfrm>
            <a:off x="1194794" y="2236855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Review cap vs demand</a:t>
            </a:r>
            <a:endParaRPr lang="de-CH" sz="1200" dirty="0"/>
          </a:p>
        </p:txBody>
      </p:sp>
      <p:sp>
        <p:nvSpPr>
          <p:cNvPr id="11" name="Rectangle 10"/>
          <p:cNvSpPr/>
          <p:nvPr/>
        </p:nvSpPr>
        <p:spPr>
          <a:xfrm>
            <a:off x="955640" y="63229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Current capacity</a:t>
            </a:r>
          </a:p>
          <a:p>
            <a:pPr algn="ctr"/>
            <a:r>
              <a:rPr lang="de-CH" sz="1200" dirty="0" smtClean="0"/>
              <a:t>(int)</a:t>
            </a:r>
            <a:endParaRPr lang="de-CH" sz="12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474478" y="643677"/>
            <a:ext cx="576000" cy="888613"/>
            <a:chOff x="1772880" y="636534"/>
            <a:chExt cx="576000" cy="888613"/>
          </a:xfrm>
        </p:grpSpPr>
        <p:sp>
          <p:nvSpPr>
            <p:cNvPr id="4" name="Rounded Rectangle 3"/>
            <p:cNvSpPr/>
            <p:nvPr/>
          </p:nvSpPr>
          <p:spPr>
            <a:xfrm>
              <a:off x="1772880" y="636534"/>
              <a:ext cx="576000" cy="28803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Com Prods</a:t>
              </a:r>
              <a:endParaRPr lang="de-CH" sz="8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72880" y="938274"/>
              <a:ext cx="576000" cy="28803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CD projects</a:t>
              </a:r>
              <a:endParaRPr lang="de-CH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772880" y="1237115"/>
              <a:ext cx="576000" cy="2880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Infra</a:t>
              </a:r>
              <a:endParaRPr lang="de-CH" sz="8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951014" y="3846121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Demand forecast</a:t>
            </a:r>
          </a:p>
          <a:p>
            <a:pPr algn="ctr"/>
            <a:r>
              <a:rPr lang="de-CH" sz="1200" dirty="0" smtClean="0"/>
              <a:t>(ext)</a:t>
            </a:r>
            <a:endParaRPr lang="de-CH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39055" y="2356228"/>
            <a:ext cx="576000" cy="661255"/>
            <a:chOff x="1052736" y="3981856"/>
            <a:chExt cx="576000" cy="661255"/>
          </a:xfrm>
        </p:grpSpPr>
        <p:sp>
          <p:nvSpPr>
            <p:cNvPr id="19" name="Rounded Rectangle 18"/>
            <p:cNvSpPr/>
            <p:nvPr/>
          </p:nvSpPr>
          <p:spPr>
            <a:xfrm>
              <a:off x="1052736" y="3981856"/>
              <a:ext cx="576000" cy="2880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PS</a:t>
              </a:r>
              <a:endParaRPr lang="de-CH" sz="8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52736" y="4355079"/>
              <a:ext cx="576000" cy="2880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“Tom’s reports”</a:t>
              </a:r>
              <a:endParaRPr lang="en-GB" sz="8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2995090" y="2231883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Bottleneck</a:t>
            </a:r>
          </a:p>
          <a:p>
            <a:pPr algn="ctr"/>
            <a:r>
              <a:rPr lang="de-CH" sz="1200" dirty="0" smtClean="0"/>
              <a:t>+</a:t>
            </a:r>
          </a:p>
          <a:p>
            <a:pPr algn="ctr"/>
            <a:r>
              <a:rPr lang="de-CH" sz="1200" dirty="0" smtClean="0"/>
              <a:t>Issues</a:t>
            </a:r>
            <a:endParaRPr lang="de-CH" sz="1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3717032" y="2349779"/>
            <a:ext cx="695858" cy="661255"/>
            <a:chOff x="2680212" y="751414"/>
            <a:chExt cx="695858" cy="661255"/>
          </a:xfrm>
        </p:grpSpPr>
        <p:sp>
          <p:nvSpPr>
            <p:cNvPr id="31" name="Rounded Rectangle 30"/>
            <p:cNvSpPr/>
            <p:nvPr/>
          </p:nvSpPr>
          <p:spPr>
            <a:xfrm>
              <a:off x="2780928" y="751414"/>
              <a:ext cx="576000" cy="28803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Move</a:t>
              </a:r>
              <a:endParaRPr lang="de-CH" sz="8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680212" y="1124637"/>
              <a:ext cx="695858" cy="28803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Re-Prioritise</a:t>
              </a:r>
              <a:endParaRPr lang="en-GB" sz="8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5040721" y="3846121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Local alignment</a:t>
            </a:r>
            <a:endParaRPr lang="de-CH" sz="12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4393748" y="3957434"/>
            <a:ext cx="729002" cy="661255"/>
            <a:chOff x="2780928" y="751414"/>
            <a:chExt cx="729002" cy="661255"/>
          </a:xfrm>
        </p:grpSpPr>
        <p:sp>
          <p:nvSpPr>
            <p:cNvPr id="35" name="Rounded Rectangle 34"/>
            <p:cNvSpPr/>
            <p:nvPr/>
          </p:nvSpPr>
          <p:spPr>
            <a:xfrm>
              <a:off x="2780928" y="751414"/>
              <a:ext cx="729002" cy="28803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Functional Huddle</a:t>
              </a:r>
              <a:endParaRPr lang="de-CH" sz="8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780928" y="1124637"/>
              <a:ext cx="729002" cy="28803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PTM</a:t>
              </a:r>
              <a:endParaRPr lang="en-GB" sz="800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5035432" y="2237076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Status</a:t>
            </a:r>
          </a:p>
          <a:p>
            <a:pPr algn="ctr"/>
            <a:r>
              <a:rPr lang="de-CH" sz="1200" dirty="0" smtClean="0"/>
              <a:t>+</a:t>
            </a:r>
          </a:p>
          <a:p>
            <a:pPr algn="ctr"/>
            <a:r>
              <a:rPr lang="de-CH" sz="1200" dirty="0" smtClean="0"/>
              <a:t>Re-priority</a:t>
            </a:r>
            <a:endParaRPr lang="de-CH" sz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749444" y="2236634"/>
            <a:ext cx="603537" cy="900442"/>
            <a:chOff x="2653479" y="3819888"/>
            <a:chExt cx="603537" cy="900442"/>
          </a:xfrm>
        </p:grpSpPr>
        <p:sp>
          <p:nvSpPr>
            <p:cNvPr id="27" name="Rounded Rectangle 26"/>
            <p:cNvSpPr/>
            <p:nvPr/>
          </p:nvSpPr>
          <p:spPr>
            <a:xfrm>
              <a:off x="2653479" y="4129286"/>
              <a:ext cx="603537" cy="288032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Dept</a:t>
              </a:r>
              <a:endParaRPr lang="de-CH" sz="8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53479" y="4432298"/>
              <a:ext cx="603537" cy="28803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Platform huddle</a:t>
              </a:r>
              <a:endParaRPr lang="en-GB" sz="8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653479" y="3819888"/>
              <a:ext cx="603537" cy="2880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DSD</a:t>
              </a:r>
              <a:endParaRPr lang="en-GB" sz="800" dirty="0"/>
            </a:p>
          </p:txBody>
        </p:sp>
      </p:grpSp>
      <p:cxnSp>
        <p:nvCxnSpPr>
          <p:cNvPr id="49" name="Curved Connector 48"/>
          <p:cNvCxnSpPr>
            <a:stCxn id="11" idx="2"/>
            <a:endCxn id="7" idx="0"/>
          </p:cNvCxnSpPr>
          <p:nvPr/>
        </p:nvCxnSpPr>
        <p:spPr>
          <a:xfrm rot="16200000" flipH="1">
            <a:off x="1172935" y="1764995"/>
            <a:ext cx="704565" cy="239154"/>
          </a:xfrm>
          <a:prstGeom prst="curvedConnector3">
            <a:avLst>
              <a:gd name="adj1" fmla="val 50000"/>
            </a:avLst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8" idx="0"/>
            <a:endCxn id="7" idx="2"/>
          </p:cNvCxnSpPr>
          <p:nvPr/>
        </p:nvCxnSpPr>
        <p:spPr>
          <a:xfrm rot="5400000" flipH="1" flipV="1">
            <a:off x="1168271" y="3369598"/>
            <a:ext cx="709266" cy="243780"/>
          </a:xfrm>
          <a:prstGeom prst="curvedConnector3">
            <a:avLst>
              <a:gd name="adj1" fmla="val 50000"/>
            </a:avLst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29" idx="3"/>
            <a:endCxn id="37" idx="1"/>
          </p:cNvCxnSpPr>
          <p:nvPr/>
        </p:nvCxnSpPr>
        <p:spPr>
          <a:xfrm>
            <a:off x="3895090" y="2681883"/>
            <a:ext cx="1140342" cy="5193"/>
          </a:xfrm>
          <a:prstGeom prst="curvedConnector3">
            <a:avLst>
              <a:gd name="adj1" fmla="val 50000"/>
            </a:avLst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37" idx="2"/>
            <a:endCxn id="33" idx="0"/>
          </p:cNvCxnSpPr>
          <p:nvPr/>
        </p:nvCxnSpPr>
        <p:spPr>
          <a:xfrm rot="16200000" flipH="1">
            <a:off x="5133554" y="3488953"/>
            <a:ext cx="709045" cy="5289"/>
          </a:xfrm>
          <a:prstGeom prst="curvedConnector3">
            <a:avLst>
              <a:gd name="adj1" fmla="val 50000"/>
            </a:avLst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7" idx="3"/>
            <a:endCxn id="29" idx="1"/>
          </p:cNvCxnSpPr>
          <p:nvPr/>
        </p:nvCxnSpPr>
        <p:spPr>
          <a:xfrm flipV="1">
            <a:off x="2094794" y="2681883"/>
            <a:ext cx="900296" cy="4972"/>
          </a:xfrm>
          <a:prstGeom prst="curvedConnector3">
            <a:avLst>
              <a:gd name="adj1" fmla="val 50000"/>
            </a:avLst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endCxn id="7" idx="2"/>
          </p:cNvCxnSpPr>
          <p:nvPr/>
        </p:nvCxnSpPr>
        <p:spPr>
          <a:xfrm rot="10800000">
            <a:off x="1644794" y="3136855"/>
            <a:ext cx="3392630" cy="1139994"/>
          </a:xfrm>
          <a:prstGeom prst="curvedConnector2">
            <a:avLst/>
          </a:prstGeom>
          <a:ln w="57150" cmpd="sng">
            <a:solidFill>
              <a:schemeClr val="bg2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513606" y="2236413"/>
            <a:ext cx="603537" cy="900442"/>
            <a:chOff x="2653479" y="3819888"/>
            <a:chExt cx="603537" cy="900442"/>
          </a:xfrm>
        </p:grpSpPr>
        <p:sp>
          <p:nvSpPr>
            <p:cNvPr id="40" name="Rounded Rectangle 39"/>
            <p:cNvSpPr/>
            <p:nvPr/>
          </p:nvSpPr>
          <p:spPr>
            <a:xfrm>
              <a:off x="2653479" y="4129286"/>
              <a:ext cx="603537" cy="288032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Dept</a:t>
              </a:r>
              <a:endParaRPr lang="de-CH" sz="8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2653479" y="4432298"/>
              <a:ext cx="603537" cy="28803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Platform huddle</a:t>
              </a:r>
              <a:endParaRPr lang="en-GB" sz="8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653479" y="3819888"/>
              <a:ext cx="603537" cy="28803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DSD</a:t>
              </a:r>
              <a:endParaRPr lang="en-GB" sz="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868132" y="2398823"/>
            <a:ext cx="576000" cy="661255"/>
            <a:chOff x="1052736" y="3981856"/>
            <a:chExt cx="576000" cy="661255"/>
          </a:xfrm>
        </p:grpSpPr>
        <p:sp>
          <p:nvSpPr>
            <p:cNvPr id="47" name="Rounded Rectangle 46"/>
            <p:cNvSpPr/>
            <p:nvPr/>
          </p:nvSpPr>
          <p:spPr>
            <a:xfrm>
              <a:off x="1052736" y="3981856"/>
              <a:ext cx="576000" cy="2880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PS</a:t>
              </a:r>
              <a:endParaRPr lang="de-CH" sz="800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052736" y="4355079"/>
              <a:ext cx="576000" cy="288032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“Tom’s reports”</a:t>
              </a:r>
              <a:endParaRPr lang="en-GB" sz="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8742" y="3870545"/>
            <a:ext cx="576000" cy="888613"/>
            <a:chOff x="1772880" y="636534"/>
            <a:chExt cx="576000" cy="888613"/>
          </a:xfrm>
        </p:grpSpPr>
        <p:sp>
          <p:nvSpPr>
            <p:cNvPr id="55" name="Rounded Rectangle 54"/>
            <p:cNvSpPr/>
            <p:nvPr/>
          </p:nvSpPr>
          <p:spPr>
            <a:xfrm>
              <a:off x="1772880" y="636534"/>
              <a:ext cx="576000" cy="288032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Com Prods</a:t>
              </a:r>
              <a:endParaRPr lang="de-CH" sz="800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772880" y="938274"/>
              <a:ext cx="576000" cy="28803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CDMO quotes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772880" y="1237115"/>
              <a:ext cx="576000" cy="28803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Tech strategy</a:t>
              </a:r>
              <a:endParaRPr lang="de-CH" sz="8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873975" y="3963455"/>
            <a:ext cx="576000" cy="661255"/>
            <a:chOff x="1052736" y="3981856"/>
            <a:chExt cx="576000" cy="661255"/>
          </a:xfrm>
        </p:grpSpPr>
        <p:sp>
          <p:nvSpPr>
            <p:cNvPr id="72" name="Rounded Rectangle 71"/>
            <p:cNvSpPr/>
            <p:nvPr/>
          </p:nvSpPr>
          <p:spPr>
            <a:xfrm>
              <a:off x="1052736" y="3981856"/>
              <a:ext cx="576000" cy="2880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800" dirty="0" smtClean="0"/>
                <a:t>PS</a:t>
              </a:r>
              <a:endParaRPr lang="de-CH" sz="8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052736" y="4355079"/>
              <a:ext cx="576000" cy="2880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 smtClean="0"/>
                <a:t>Excel</a:t>
              </a:r>
              <a:endParaRPr lang="en-GB" sz="800" dirty="0"/>
            </a:p>
          </p:txBody>
        </p:sp>
      </p:grpSp>
      <p:sp>
        <p:nvSpPr>
          <p:cNvPr id="76" name="Oval 75"/>
          <p:cNvSpPr/>
          <p:nvPr/>
        </p:nvSpPr>
        <p:spPr>
          <a:xfrm>
            <a:off x="603001" y="2139998"/>
            <a:ext cx="864096" cy="1032871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1" name="Oval 80"/>
          <p:cNvSpPr/>
          <p:nvPr/>
        </p:nvSpPr>
        <p:spPr>
          <a:xfrm>
            <a:off x="4319873" y="1480846"/>
            <a:ext cx="2412790" cy="36106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7" name="TextBox 76"/>
          <p:cNvSpPr txBox="1"/>
          <p:nvPr/>
        </p:nvSpPr>
        <p:spPr>
          <a:xfrm>
            <a:off x="4414400" y="152537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Process areas for improvement</a:t>
            </a:r>
            <a:endParaRPr lang="en-GB" sz="1200" dirty="0"/>
          </a:p>
        </p:txBody>
      </p:sp>
      <p:sp>
        <p:nvSpPr>
          <p:cNvPr id="83" name="Oval 82"/>
          <p:cNvSpPr/>
          <p:nvPr/>
        </p:nvSpPr>
        <p:spPr>
          <a:xfrm>
            <a:off x="5735065" y="3846120"/>
            <a:ext cx="864096" cy="88587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8" name="TextBox 77"/>
          <p:cNvSpPr txBox="1"/>
          <p:nvPr/>
        </p:nvSpPr>
        <p:spPr>
          <a:xfrm>
            <a:off x="2336802" y="225342"/>
            <a:ext cx="4388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Process in place to allow </a:t>
            </a:r>
            <a:r>
              <a:rPr lang="en-GB" sz="1400" dirty="0" smtClean="0"/>
              <a:t>management </a:t>
            </a:r>
            <a:r>
              <a:rPr lang="en-GB" sz="1400" dirty="0" smtClean="0"/>
              <a:t>of capacity. Improvement areas </a:t>
            </a:r>
            <a:r>
              <a:rPr lang="en-GB" sz="1400" dirty="0" smtClean="0"/>
              <a:t>identified: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aligning tools – PS, excel,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improving visibility/prioritisation across </a:t>
            </a:r>
            <a:r>
              <a:rPr lang="en-GB" sz="1400" dirty="0" smtClean="0"/>
              <a:t>all projects </a:t>
            </a:r>
            <a:endParaRPr lang="en-GB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aligning </a:t>
            </a:r>
            <a:r>
              <a:rPr lang="en-GB" sz="1400" dirty="0" smtClean="0"/>
              <a:t>the behaviours </a:t>
            </a:r>
            <a:r>
              <a:rPr lang="en-GB" sz="1400" dirty="0" smtClean="0"/>
              <a:t>of leaders/managers</a:t>
            </a:r>
            <a:endParaRPr lang="en-GB" sz="1400" dirty="0"/>
          </a:p>
        </p:txBody>
      </p:sp>
      <p:sp>
        <p:nvSpPr>
          <p:cNvPr id="58" name="Oval 57"/>
          <p:cNvSpPr/>
          <p:nvPr/>
        </p:nvSpPr>
        <p:spPr>
          <a:xfrm>
            <a:off x="4315179" y="3845899"/>
            <a:ext cx="864096" cy="923545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810152" y="2699260"/>
            <a:ext cx="864096" cy="33502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Oval 59"/>
          <p:cNvSpPr/>
          <p:nvPr/>
        </p:nvSpPr>
        <p:spPr>
          <a:xfrm>
            <a:off x="5754400" y="2746989"/>
            <a:ext cx="864096" cy="335028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7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ctura Template">
  <a:themeElements>
    <a:clrScheme name="Custom 1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C_PPT_template V14" id="{0EF56E06-2776-E449-99D0-4F31B4371720}" vid="{1A933762-6497-5049-B42F-120DA421F8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455560"/>
    </a:dk1>
    <a:lt1>
      <a:srgbClr val="FFFFFF"/>
    </a:lt1>
    <a:dk2>
      <a:srgbClr val="F5CC49"/>
    </a:dk2>
    <a:lt2>
      <a:srgbClr val="54B8B1"/>
    </a:lt2>
    <a:accent1>
      <a:srgbClr val="455560"/>
    </a:accent1>
    <a:accent2>
      <a:srgbClr val="0084A9"/>
    </a:accent2>
    <a:accent3>
      <a:srgbClr val="90C6E7"/>
    </a:accent3>
    <a:accent4>
      <a:srgbClr val="7A7A7A"/>
    </a:accent4>
    <a:accent5>
      <a:srgbClr val="A53F97"/>
    </a:accent5>
    <a:accent6>
      <a:srgbClr val="EF4135"/>
    </a:accent6>
    <a:hlink>
      <a:srgbClr val="F57E20"/>
    </a:hlink>
    <a:folHlink>
      <a:srgbClr val="EDE797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ew_x0020_groupings xmlns="ae804e4f-0a4c-475c-af25-61c4c5d778c8">Capman</View_x0020_grouping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B0EAA51E7120458D0D5FF2D585BDD1" ma:contentTypeVersion="2" ma:contentTypeDescription="Create a new document." ma:contentTypeScope="" ma:versionID="43c969d4139464037896c497e18c12b8">
  <xsd:schema xmlns:xsd="http://www.w3.org/2001/XMLSchema" xmlns:xs="http://www.w3.org/2001/XMLSchema" xmlns:p="http://schemas.microsoft.com/office/2006/metadata/properties" xmlns:ns2="ae804e4f-0a4c-475c-af25-61c4c5d778c8" xmlns:ns3="9dee5770-cd37-47c0-8a49-99012a58c6a6" targetNamespace="http://schemas.microsoft.com/office/2006/metadata/properties" ma:root="true" ma:fieldsID="8b0e7eccda0f973713e45ae249b6d65a" ns2:_="" ns3:_="">
    <xsd:import namespace="ae804e4f-0a4c-475c-af25-61c4c5d778c8"/>
    <xsd:import namespace="9dee5770-cd37-47c0-8a49-99012a58c6a6"/>
    <xsd:element name="properties">
      <xsd:complexType>
        <xsd:sequence>
          <xsd:element name="documentManagement">
            <xsd:complexType>
              <xsd:all>
                <xsd:element ref="ns2:View_x0020_groupings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804e4f-0a4c-475c-af25-61c4c5d778c8" elementFormDefault="qualified">
    <xsd:import namespace="http://schemas.microsoft.com/office/2006/documentManagement/types"/>
    <xsd:import namespace="http://schemas.microsoft.com/office/infopath/2007/PartnerControls"/>
    <xsd:element name="View_x0020_groupings" ma:index="8" nillable="true" ma:displayName="View groupings" ma:default="Continuous improvement" ma:format="Dropdown" ma:internalName="View_x0020_groupings">
      <xsd:simpleType>
        <xsd:restriction base="dms:Choice">
          <xsd:enumeration value="Continuous improvement"/>
          <xsd:enumeration value="Capacity Management"/>
          <xsd:enumeration value="Project Review"/>
          <xsd:enumeration value="Capman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e5770-cd37-47c0-8a49-99012a58c6a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0C7EAD-0AFD-4A03-9442-C0F0C63AB703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ae804e4f-0a4c-475c-af25-61c4c5d778c8"/>
    <ds:schemaRef ds:uri="http://purl.org/dc/elements/1.1/"/>
    <ds:schemaRef ds:uri="http://schemas.microsoft.com/office/2006/metadata/properties"/>
    <ds:schemaRef ds:uri="9dee5770-cd37-47c0-8a49-99012a58c6a6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A32D3F-4BE2-4292-81E5-4BFD191505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DFBD48-1444-439D-B324-96900E7030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804e4f-0a4c-475c-af25-61c4c5d778c8"/>
    <ds:schemaRef ds:uri="9dee5770-cd37-47c0-8a49-99012a58c6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VEC_PPT_template V15</Template>
  <TotalTime>803</TotalTime>
  <Words>2175</Words>
  <Application>Microsoft Office PowerPoint</Application>
  <PresentationFormat>Custom</PresentationFormat>
  <Paragraphs>483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Apple Symbols</vt:lpstr>
      <vt:lpstr>Arial</vt:lpstr>
      <vt:lpstr>Calibri</vt:lpstr>
      <vt:lpstr>Lucida Grande</vt:lpstr>
      <vt:lpstr>System Font</vt:lpstr>
      <vt:lpstr>System Font Regular</vt:lpstr>
      <vt:lpstr>Times</vt:lpstr>
      <vt:lpstr>Times New Roman</vt:lpstr>
      <vt:lpstr>Wingdings</vt:lpstr>
      <vt:lpstr>Vectura Template</vt:lpstr>
      <vt:lpstr>Capman</vt:lpstr>
      <vt:lpstr>Objectives for the call</vt:lpstr>
      <vt:lpstr>PowerPoint Presentation</vt:lpstr>
      <vt:lpstr>Selected areas of intervention</vt:lpstr>
      <vt:lpstr>Areas for improvements</vt:lpstr>
      <vt:lpstr>Plan</vt:lpstr>
      <vt:lpstr>Next steps</vt:lpstr>
      <vt:lpstr>Back Up Slides</vt:lpstr>
      <vt:lpstr>Process map</vt:lpstr>
      <vt:lpstr>Areas for training</vt:lpstr>
      <vt:lpstr>High priority / short term actions  Driven by roll out of direct/indirect role groupings</vt:lpstr>
      <vt:lpstr>1. Capman: what is it, and why is it needed?</vt:lpstr>
      <vt:lpstr>2. Data accountability</vt:lpstr>
      <vt:lpstr>3. PS training</vt:lpstr>
      <vt:lpstr>4. Daily capman</vt:lpstr>
      <vt:lpstr>5. Meeting structure</vt:lpstr>
      <vt:lpstr>6. Organised by deliverables</vt:lpstr>
      <vt:lpstr>Longer term actions / Actions dependent on other initiatives</vt:lpstr>
      <vt:lpstr>7. Decision making</vt:lpstr>
      <vt:lpstr>8. Skills based training strategy</vt:lpstr>
      <vt:lpstr>9. Effective communication – aligned wording</vt:lpstr>
      <vt:lpstr>10. Exact definition of CDMO</vt:lpstr>
      <vt:lpstr>11. Engaging people</vt:lpstr>
      <vt:lpstr>12. Minimise context switching</vt:lpstr>
    </vt:vector>
  </TitlesOfParts>
  <Company>Vectura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Harper</dc:creator>
  <cp:lastModifiedBy>Charlotte Yates</cp:lastModifiedBy>
  <cp:revision>200</cp:revision>
  <cp:lastPrinted>2015-09-17T10:01:22Z</cp:lastPrinted>
  <dcterms:created xsi:type="dcterms:W3CDTF">2020-03-13T13:01:44Z</dcterms:created>
  <dcterms:modified xsi:type="dcterms:W3CDTF">2020-09-28T16:25:47Z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0x0101008BB0EAA51E7120458D0D5FF2D585BDD1</vt:lpwstr>
  </property>
</Properties>
</file>